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79" r:id="rId2"/>
    <p:sldId id="280" r:id="rId3"/>
    <p:sldId id="281" r:id="rId4"/>
    <p:sldId id="283" r:id="rId5"/>
    <p:sldId id="284" r:id="rId6"/>
    <p:sldId id="285" r:id="rId7"/>
    <p:sldId id="286" r:id="rId8"/>
    <p:sldId id="287" r:id="rId9"/>
    <p:sldId id="288" r:id="rId10"/>
    <p:sldId id="289" r:id="rId11"/>
    <p:sldId id="290" r:id="rId12"/>
    <p:sldId id="291" r:id="rId13"/>
    <p:sldId id="292" r:id="rId14"/>
    <p:sldId id="293" r:id="rId15"/>
    <p:sldId id="294" r:id="rId16"/>
    <p:sldId id="295" r:id="rId17"/>
    <p:sldId id="296" r:id="rId18"/>
    <p:sldId id="297" r:id="rId19"/>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ngke@JLU" initials="F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F5819"/>
    <a:srgbClr val="E38239"/>
    <a:srgbClr val="CD773C"/>
    <a:srgbClr val="1749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41" autoAdjust="0"/>
    <p:restoredTop sz="94660"/>
  </p:normalViewPr>
  <p:slideViewPr>
    <p:cSldViewPr snapToGrid="0">
      <p:cViewPr varScale="1">
        <p:scale>
          <a:sx n="124" d="100"/>
          <a:sy n="124" d="100"/>
        </p:scale>
        <p:origin x="70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image1.jpe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19.jpeg>
</file>

<file path=ppt/media/image2.png>
</file>

<file path=ppt/media/image20.png>
</file>

<file path=ppt/media/image3.pn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6FB5BAD-2394-4612-9617-4CB2CDBF0983}" type="datetimeFigureOut">
              <a:rPr lang="zh-CN" altLang="en-US" smtClean="0"/>
              <a:t>2023/11/1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FE326D4-EF95-420F-AE7E-D1272D9B081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FB5BAD-2394-4612-9617-4CB2CDBF0983}" type="datetimeFigureOut">
              <a:rPr lang="zh-CN" altLang="en-US" smtClean="0"/>
              <a:t>2023/11/1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E326D4-EF95-420F-AE7E-D1272D9B081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4.wdp"/></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7" Type="http://schemas.microsoft.com/office/2007/relationships/hdphoto" Target="../media/hdphoto2.wdp"/><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a:off x="0" y="0"/>
            <a:ext cx="12192000" cy="6858000"/>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5" name="图片 5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1827" y="0"/>
            <a:ext cx="3857625" cy="6858000"/>
          </a:xfrm>
          <a:prstGeom prst="rect">
            <a:avLst/>
          </a:prstGeom>
        </p:spPr>
      </p:pic>
      <p:sp>
        <p:nvSpPr>
          <p:cNvPr id="57" name="文本框 56"/>
          <p:cNvSpPr txBox="1"/>
          <p:nvPr/>
        </p:nvSpPr>
        <p:spPr>
          <a:xfrm>
            <a:off x="283527" y="1732280"/>
            <a:ext cx="459740" cy="4516120"/>
          </a:xfrm>
          <a:prstGeom prst="rect">
            <a:avLst/>
          </a:prstGeom>
          <a:noFill/>
        </p:spPr>
        <p:txBody>
          <a:bodyPr vert="eaVert" wrap="square" rtlCol="0">
            <a:spAutoFit/>
          </a:bodyPr>
          <a:lstStyle/>
          <a:p>
            <a:r>
              <a:rPr lang="en-US" altLang="zh-CN" dirty="0">
                <a:solidFill>
                  <a:schemeClr val="bg1"/>
                </a:solidFill>
                <a:latin typeface="Times New Roman" panose="02020603050405020304" charset="0"/>
                <a:ea typeface="思源黑体" panose="020B0400000000000000" charset="-122"/>
              </a:rPr>
              <a:t>University of Chinese Academy of Sciences</a:t>
            </a:r>
          </a:p>
        </p:txBody>
      </p:sp>
      <p:cxnSp>
        <p:nvCxnSpPr>
          <p:cNvPr id="59" name="直接连接符 58"/>
          <p:cNvCxnSpPr/>
          <p:nvPr/>
        </p:nvCxnSpPr>
        <p:spPr>
          <a:xfrm>
            <a:off x="481954" y="584200"/>
            <a:ext cx="0" cy="894080"/>
          </a:xfrm>
          <a:prstGeom prst="line">
            <a:avLst/>
          </a:prstGeom>
          <a:ln w="285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4122758" y="1634490"/>
            <a:ext cx="7787640" cy="1938020"/>
          </a:xfrm>
          <a:prstGeom prst="rect">
            <a:avLst/>
          </a:prstGeom>
          <a:noFill/>
        </p:spPr>
        <p:txBody>
          <a:bodyPr wrap="square" rtlCol="0">
            <a:spAutoFit/>
          </a:bodyPr>
          <a:lstStyle/>
          <a:p>
            <a:pPr algn="ctr"/>
            <a:r>
              <a:rPr lang="zh-CN" altLang="en-US" sz="6000" dirty="0">
                <a:solidFill>
                  <a:schemeClr val="bg1"/>
                </a:solidFill>
                <a:latin typeface="Times New Roman" panose="02020603050405020304" charset="0"/>
                <a:ea typeface="思源黑体" panose="020B0400000000000000" charset="-122"/>
                <a:cs typeface="微软雅黑" panose="020B0503020204020204" pitchFamily="34" charset="-122"/>
              </a:rPr>
              <a:t>中国科学院大学</a:t>
            </a:r>
            <a:endParaRPr lang="en-US" altLang="zh-CN" sz="6000" dirty="0">
              <a:solidFill>
                <a:schemeClr val="bg1"/>
              </a:solidFill>
              <a:latin typeface="Times New Roman" panose="02020603050405020304" charset="0"/>
              <a:ea typeface="思源黑体" panose="020B0400000000000000" charset="-122"/>
              <a:cs typeface="微软雅黑" panose="020B0503020204020204" pitchFamily="34" charset="-122"/>
            </a:endParaRPr>
          </a:p>
          <a:p>
            <a:pPr algn="ctr"/>
            <a:r>
              <a:rPr lang="en-US" altLang="zh-CN" sz="6000" dirty="0">
                <a:solidFill>
                  <a:schemeClr val="bg1"/>
                </a:solidFill>
                <a:latin typeface="Times New Roman" panose="02020603050405020304" charset="0"/>
                <a:ea typeface="思源黑体" panose="020B0400000000000000" charset="-122"/>
                <a:cs typeface="微软雅黑" panose="020B0503020204020204" pitchFamily="34" charset="-122"/>
              </a:rPr>
              <a:t>PPT</a:t>
            </a:r>
            <a:r>
              <a:rPr lang="zh-CN" altLang="en-US" sz="6000" dirty="0">
                <a:solidFill>
                  <a:schemeClr val="bg1"/>
                </a:solidFill>
                <a:latin typeface="Times New Roman" panose="02020603050405020304" charset="0"/>
                <a:ea typeface="思源黑体" panose="020B0400000000000000" charset="-122"/>
                <a:cs typeface="微软雅黑" panose="020B0503020204020204" pitchFamily="34" charset="-122"/>
              </a:rPr>
              <a:t>模板</a:t>
            </a:r>
          </a:p>
        </p:txBody>
      </p:sp>
      <p:pic>
        <p:nvPicPr>
          <p:cNvPr id="62" name="图片 6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cxnSp>
        <p:nvCxnSpPr>
          <p:cNvPr id="63" name="直接连接符 62"/>
          <p:cNvCxnSpPr/>
          <p:nvPr/>
        </p:nvCxnSpPr>
        <p:spPr>
          <a:xfrm>
            <a:off x="5038714" y="3640792"/>
            <a:ext cx="6177926" cy="0"/>
          </a:xfrm>
          <a:prstGeom prst="line">
            <a:avLst/>
          </a:prstGeom>
          <a:ln w="2857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4618355" y="3686810"/>
            <a:ext cx="6773545" cy="728345"/>
          </a:xfrm>
          <a:prstGeom prst="rect">
            <a:avLst/>
          </a:prstGeom>
          <a:noFill/>
        </p:spPr>
        <p:txBody>
          <a:bodyPr wrap="square" rtlCol="0">
            <a:noAutofit/>
          </a:bodyPr>
          <a:lstStyle/>
          <a:p>
            <a:pPr algn="ctr"/>
            <a:r>
              <a:rPr lang="en-US" altLang="zh-CN" sz="2000" dirty="0">
                <a:solidFill>
                  <a:schemeClr val="bg1"/>
                </a:solidFill>
                <a:latin typeface="Times New Roman" panose="02020603050405020304" charset="0"/>
                <a:ea typeface="思源黑体" panose="020B0400000000000000" charset="-122"/>
                <a:cs typeface="Times New Roman" panose="02020603050405020304" charset="0"/>
              </a:rPr>
              <a:t>PPT Template  of University of Chinese Academy of Sciences</a:t>
            </a:r>
          </a:p>
        </p:txBody>
      </p:sp>
      <p:sp>
        <p:nvSpPr>
          <p:cNvPr id="66" name="矩形: 圆角 65"/>
          <p:cNvSpPr/>
          <p:nvPr/>
        </p:nvSpPr>
        <p:spPr>
          <a:xfrm>
            <a:off x="6690805" y="4370418"/>
            <a:ext cx="2103121" cy="548640"/>
          </a:xfrm>
          <a:prstGeom prst="round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p>
        </p:txBody>
      </p:sp>
      <p:sp>
        <p:nvSpPr>
          <p:cNvPr id="69" name="任意多边形: 形状 68"/>
          <p:cNvSpPr/>
          <p:nvPr/>
        </p:nvSpPr>
        <p:spPr>
          <a:xfrm flipH="1">
            <a:off x="7808406" y="4402688"/>
            <a:ext cx="965200" cy="484101"/>
          </a:xfrm>
          <a:custGeom>
            <a:avLst/>
            <a:gdLst>
              <a:gd name="connsiteX0" fmla="*/ 91442 w 934721"/>
              <a:gd name="connsiteY0" fmla="*/ 0 h 548640"/>
              <a:gd name="connsiteX1" fmla="*/ 934721 w 934721"/>
              <a:gd name="connsiteY1" fmla="*/ 0 h 548640"/>
              <a:gd name="connsiteX2" fmla="*/ 934721 w 934721"/>
              <a:gd name="connsiteY2" fmla="*/ 548640 h 548640"/>
              <a:gd name="connsiteX3" fmla="*/ 91442 w 934721"/>
              <a:gd name="connsiteY3" fmla="*/ 548640 h 548640"/>
              <a:gd name="connsiteX4" fmla="*/ 0 w 934721"/>
              <a:gd name="connsiteY4" fmla="*/ 457198 h 548640"/>
              <a:gd name="connsiteX5" fmla="*/ 0 w 934721"/>
              <a:gd name="connsiteY5" fmla="*/ 91442 h 548640"/>
              <a:gd name="connsiteX6" fmla="*/ 91442 w 934721"/>
              <a:gd name="connsiteY6" fmla="*/ 0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4721" h="548640">
                <a:moveTo>
                  <a:pt x="91442" y="0"/>
                </a:moveTo>
                <a:lnTo>
                  <a:pt x="934721" y="0"/>
                </a:lnTo>
                <a:lnTo>
                  <a:pt x="934721" y="548640"/>
                </a:lnTo>
                <a:lnTo>
                  <a:pt x="91442" y="548640"/>
                </a:lnTo>
                <a:cubicBezTo>
                  <a:pt x="40940" y="548640"/>
                  <a:pt x="0" y="507700"/>
                  <a:pt x="0" y="457198"/>
                </a:cubicBezTo>
                <a:lnTo>
                  <a:pt x="0" y="91442"/>
                </a:lnTo>
                <a:cubicBezTo>
                  <a:pt x="0" y="40940"/>
                  <a:pt x="40940" y="0"/>
                  <a:pt x="91442" y="0"/>
                </a:cubicBezTo>
                <a:close/>
              </a:path>
            </a:pathLst>
          </a:cu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dirty="0">
              <a:solidFill>
                <a:schemeClr val="bg1"/>
              </a:solidFill>
              <a:latin typeface="方正黑体简体" panose="03000509000000000000" pitchFamily="65" charset="-122"/>
              <a:ea typeface="方正黑体简体" panose="03000509000000000000" pitchFamily="65" charset="-122"/>
            </a:endParaRPr>
          </a:p>
        </p:txBody>
      </p:sp>
      <p:sp>
        <p:nvSpPr>
          <p:cNvPr id="70" name="文本框 69"/>
          <p:cNvSpPr txBox="1"/>
          <p:nvPr/>
        </p:nvSpPr>
        <p:spPr>
          <a:xfrm>
            <a:off x="7869366" y="4449023"/>
            <a:ext cx="934720" cy="368300"/>
          </a:xfrm>
          <a:prstGeom prst="rect">
            <a:avLst/>
          </a:prstGeom>
          <a:noFill/>
        </p:spPr>
        <p:txBody>
          <a:bodyPr wrap="square" rtlCol="0">
            <a:spAutoFit/>
          </a:bodyPr>
          <a:lstStyle/>
          <a:p>
            <a:r>
              <a:rPr lang="zh-CN" altLang="en-US" dirty="0">
                <a:solidFill>
                  <a:schemeClr val="bg1"/>
                </a:solidFill>
                <a:latin typeface="Times New Roman" panose="02020603050405020304" charset="0"/>
                <a:ea typeface="思源黑体" panose="020B0400000000000000" charset="-122"/>
              </a:rPr>
              <a:t>国晓薇</a:t>
            </a:r>
          </a:p>
        </p:txBody>
      </p:sp>
      <p:sp>
        <p:nvSpPr>
          <p:cNvPr id="71" name="矩形 70"/>
          <p:cNvSpPr/>
          <p:nvPr/>
        </p:nvSpPr>
        <p:spPr>
          <a:xfrm>
            <a:off x="6729699" y="4456390"/>
            <a:ext cx="946785" cy="398780"/>
          </a:xfrm>
          <a:prstGeom prst="rect">
            <a:avLst/>
          </a:prstGeom>
        </p:spPr>
        <p:txBody>
          <a:bodyPr wrap="none">
            <a:spAutoFit/>
          </a:bodyPr>
          <a:lstStyle/>
          <a:p>
            <a:pPr algn="ctr"/>
            <a:r>
              <a:rPr lang="zh-CN" altLang="en-US" sz="2000" b="1" dirty="0">
                <a:solidFill>
                  <a:srgbClr val="AF5819"/>
                </a:solidFill>
                <a:latin typeface="Times New Roman" panose="02020603050405020304" charset="0"/>
                <a:ea typeface="思源黑体" panose="020B0400000000000000" charset="-122"/>
              </a:rPr>
              <a:t>汇报人</a:t>
            </a:r>
          </a:p>
        </p:txBody>
      </p:sp>
      <p:sp>
        <p:nvSpPr>
          <p:cNvPr id="76" name="文本框 75"/>
          <p:cNvSpPr txBox="1"/>
          <p:nvPr/>
        </p:nvSpPr>
        <p:spPr>
          <a:xfrm>
            <a:off x="6654184" y="6063734"/>
            <a:ext cx="2189480" cy="368300"/>
          </a:xfrm>
          <a:prstGeom prst="rect">
            <a:avLst/>
          </a:prstGeom>
          <a:noFill/>
        </p:spPr>
        <p:txBody>
          <a:bodyPr wrap="none" rtlCol="0">
            <a:spAutoFit/>
          </a:bodyPr>
          <a:lstStyle/>
          <a:p>
            <a:r>
              <a:rPr lang="en-US" altLang="zh-CN" dirty="0">
                <a:solidFill>
                  <a:schemeClr val="bg1"/>
                </a:solidFill>
                <a:latin typeface="Times New Roman" panose="02020603050405020304" charset="0"/>
                <a:ea typeface="思源黑体" panose="020B0400000000000000" charset="-122"/>
              </a:rPr>
              <a:t>XXXX</a:t>
            </a:r>
            <a:r>
              <a:rPr lang="zh-CN" altLang="en-US" dirty="0">
                <a:solidFill>
                  <a:schemeClr val="bg1"/>
                </a:solidFill>
                <a:latin typeface="Times New Roman" panose="02020603050405020304" charset="0"/>
                <a:ea typeface="思源黑体" panose="020B0400000000000000" charset="-122"/>
              </a:rPr>
              <a:t>年</a:t>
            </a:r>
            <a:r>
              <a:rPr lang="en-US" altLang="zh-CN" dirty="0">
                <a:solidFill>
                  <a:schemeClr val="bg1"/>
                </a:solidFill>
                <a:latin typeface="Times New Roman" panose="02020603050405020304" charset="0"/>
                <a:ea typeface="思源黑体" panose="020B0400000000000000" charset="-122"/>
              </a:rPr>
              <a:t>XX</a:t>
            </a:r>
            <a:r>
              <a:rPr lang="zh-CN" altLang="en-US" dirty="0">
                <a:solidFill>
                  <a:schemeClr val="bg1"/>
                </a:solidFill>
                <a:latin typeface="Times New Roman" panose="02020603050405020304" charset="0"/>
                <a:ea typeface="思源黑体" panose="020B0400000000000000" charset="-122"/>
              </a:rPr>
              <a:t>月</a:t>
            </a:r>
            <a:r>
              <a:rPr lang="en-US" altLang="zh-CN" dirty="0">
                <a:solidFill>
                  <a:schemeClr val="bg1"/>
                </a:solidFill>
                <a:latin typeface="Times New Roman" panose="02020603050405020304" charset="0"/>
                <a:ea typeface="思源黑体" panose="020B0400000000000000" charset="-122"/>
              </a:rPr>
              <a:t>XX</a:t>
            </a:r>
            <a:r>
              <a:rPr lang="zh-CN" altLang="en-US" dirty="0">
                <a:solidFill>
                  <a:schemeClr val="bg1"/>
                </a:solidFill>
                <a:latin typeface="Times New Roman" panose="02020603050405020304" charset="0"/>
                <a:ea typeface="思源黑体" panose="020B0400000000000000" charset="-122"/>
              </a:rPr>
              <a:t>日</a:t>
            </a:r>
          </a:p>
        </p:txBody>
      </p:sp>
      <p:sp>
        <p:nvSpPr>
          <p:cNvPr id="17" name="矩形: 圆角 16"/>
          <p:cNvSpPr/>
          <p:nvPr/>
        </p:nvSpPr>
        <p:spPr>
          <a:xfrm>
            <a:off x="6690805" y="5090160"/>
            <a:ext cx="2103121" cy="548640"/>
          </a:xfrm>
          <a:prstGeom prst="round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p>
        </p:txBody>
      </p:sp>
      <p:sp>
        <p:nvSpPr>
          <p:cNvPr id="18" name="任意多边形: 形状 17"/>
          <p:cNvSpPr/>
          <p:nvPr/>
        </p:nvSpPr>
        <p:spPr>
          <a:xfrm flipH="1">
            <a:off x="7808406" y="5122430"/>
            <a:ext cx="965200" cy="484101"/>
          </a:xfrm>
          <a:custGeom>
            <a:avLst/>
            <a:gdLst>
              <a:gd name="connsiteX0" fmla="*/ 91442 w 934721"/>
              <a:gd name="connsiteY0" fmla="*/ 0 h 548640"/>
              <a:gd name="connsiteX1" fmla="*/ 934721 w 934721"/>
              <a:gd name="connsiteY1" fmla="*/ 0 h 548640"/>
              <a:gd name="connsiteX2" fmla="*/ 934721 w 934721"/>
              <a:gd name="connsiteY2" fmla="*/ 548640 h 548640"/>
              <a:gd name="connsiteX3" fmla="*/ 91442 w 934721"/>
              <a:gd name="connsiteY3" fmla="*/ 548640 h 548640"/>
              <a:gd name="connsiteX4" fmla="*/ 0 w 934721"/>
              <a:gd name="connsiteY4" fmla="*/ 457198 h 548640"/>
              <a:gd name="connsiteX5" fmla="*/ 0 w 934721"/>
              <a:gd name="connsiteY5" fmla="*/ 91442 h 548640"/>
              <a:gd name="connsiteX6" fmla="*/ 91442 w 934721"/>
              <a:gd name="connsiteY6" fmla="*/ 0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4721" h="548640">
                <a:moveTo>
                  <a:pt x="91442" y="0"/>
                </a:moveTo>
                <a:lnTo>
                  <a:pt x="934721" y="0"/>
                </a:lnTo>
                <a:lnTo>
                  <a:pt x="934721" y="548640"/>
                </a:lnTo>
                <a:lnTo>
                  <a:pt x="91442" y="548640"/>
                </a:lnTo>
                <a:cubicBezTo>
                  <a:pt x="40940" y="548640"/>
                  <a:pt x="0" y="507700"/>
                  <a:pt x="0" y="457198"/>
                </a:cubicBezTo>
                <a:lnTo>
                  <a:pt x="0" y="91442"/>
                </a:lnTo>
                <a:cubicBezTo>
                  <a:pt x="0" y="40940"/>
                  <a:pt x="40940" y="0"/>
                  <a:pt x="91442" y="0"/>
                </a:cubicBezTo>
                <a:close/>
              </a:path>
            </a:pathLst>
          </a:cu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dirty="0">
              <a:solidFill>
                <a:schemeClr val="bg1"/>
              </a:solidFill>
              <a:latin typeface="方正黑体简体" panose="03000509000000000000" pitchFamily="65" charset="-122"/>
              <a:ea typeface="方正黑体简体" panose="03000509000000000000" pitchFamily="65" charset="-122"/>
            </a:endParaRPr>
          </a:p>
        </p:txBody>
      </p:sp>
      <p:sp>
        <p:nvSpPr>
          <p:cNvPr id="19" name="文本框 18"/>
          <p:cNvSpPr txBox="1"/>
          <p:nvPr/>
        </p:nvSpPr>
        <p:spPr>
          <a:xfrm>
            <a:off x="7930326" y="5199600"/>
            <a:ext cx="934720" cy="368300"/>
          </a:xfrm>
          <a:prstGeom prst="rect">
            <a:avLst/>
          </a:prstGeom>
          <a:noFill/>
        </p:spPr>
        <p:txBody>
          <a:bodyPr wrap="square" rtlCol="0">
            <a:spAutoFit/>
          </a:bodyPr>
          <a:lstStyle/>
          <a:p>
            <a:r>
              <a:rPr lang="en-US" altLang="zh-CN" dirty="0">
                <a:solidFill>
                  <a:schemeClr val="bg1"/>
                </a:solidFill>
                <a:latin typeface="Times New Roman" panose="02020603050405020304" charset="0"/>
                <a:ea typeface="思源黑体" panose="020B0400000000000000" charset="-122"/>
              </a:rPr>
              <a:t>XXX</a:t>
            </a:r>
          </a:p>
        </p:txBody>
      </p:sp>
      <p:sp>
        <p:nvSpPr>
          <p:cNvPr id="20" name="矩形 19"/>
          <p:cNvSpPr/>
          <p:nvPr/>
        </p:nvSpPr>
        <p:spPr>
          <a:xfrm>
            <a:off x="6648896" y="5176132"/>
            <a:ext cx="1201420" cy="398780"/>
          </a:xfrm>
          <a:prstGeom prst="rect">
            <a:avLst/>
          </a:prstGeom>
        </p:spPr>
        <p:txBody>
          <a:bodyPr wrap="none">
            <a:spAutoFit/>
          </a:bodyPr>
          <a:lstStyle/>
          <a:p>
            <a:pPr algn="ctr"/>
            <a:r>
              <a:rPr lang="zh-CN" altLang="en-US" sz="2000" b="1" dirty="0">
                <a:solidFill>
                  <a:srgbClr val="AF5819"/>
                </a:solidFill>
                <a:latin typeface="Times New Roman" panose="02020603050405020304" charset="0"/>
                <a:ea typeface="思源黑体" panose="020B0400000000000000" charset="-122"/>
              </a:rPr>
              <a:t>指导教师</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任意多边形: 形状 56"/>
          <p:cNvSpPr/>
          <p:nvPr/>
        </p:nvSpPr>
        <p:spPr>
          <a:xfrm flipH="1">
            <a:off x="4926379" y="-1643605"/>
            <a:ext cx="7423807" cy="8501605"/>
          </a:xfrm>
          <a:custGeom>
            <a:avLst/>
            <a:gdLst>
              <a:gd name="connsiteX0" fmla="*/ 1746778 w 7423807"/>
              <a:gd name="connsiteY0" fmla="*/ 0 h 8501605"/>
              <a:gd name="connsiteX1" fmla="*/ 1746778 w 7423807"/>
              <a:gd name="connsiteY1" fmla="*/ 1 h 8501605"/>
              <a:gd name="connsiteX2" fmla="*/ 0 w 7423807"/>
              <a:gd name="connsiteY2" fmla="*/ 1 h 8501605"/>
              <a:gd name="connsiteX3" fmla="*/ 0 w 7423807"/>
              <a:gd name="connsiteY3" fmla="*/ 2747956 h 8501605"/>
              <a:gd name="connsiteX4" fmla="*/ 3805464 w 7423807"/>
              <a:gd name="connsiteY4" fmla="*/ 8501605 h 8501605"/>
              <a:gd name="connsiteX5" fmla="*/ 7423807 w 7423807"/>
              <a:gd name="connsiteY5" fmla="*/ 8501605 h 8501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3807" h="8501605">
                <a:moveTo>
                  <a:pt x="1746778" y="0"/>
                </a:moveTo>
                <a:lnTo>
                  <a:pt x="1746778" y="1"/>
                </a:lnTo>
                <a:lnTo>
                  <a:pt x="0" y="1"/>
                </a:lnTo>
                <a:lnTo>
                  <a:pt x="0" y="2747956"/>
                </a:lnTo>
                <a:lnTo>
                  <a:pt x="3805464" y="8501605"/>
                </a:lnTo>
                <a:lnTo>
                  <a:pt x="7423807" y="8501605"/>
                </a:lnTo>
                <a:close/>
              </a:path>
            </a:pathLst>
          </a:cu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rotWithShape="1">
          <a:blip r:embed="rId2">
            <a:extLst>
              <a:ext uri="{28A0092B-C50C-407E-A947-70E740481C1C}">
                <a14:useLocalDpi xmlns:a14="http://schemas.microsoft.com/office/drawing/2010/main" val="0"/>
              </a:ext>
            </a:extLst>
          </a:blip>
          <a:srcRect l="-1" r="14954" b="3484"/>
          <a:stretch>
            <a:fillRect/>
          </a:stretch>
        </p:blipFill>
        <p:spPr>
          <a:xfrm>
            <a:off x="5831012" y="1367014"/>
            <a:ext cx="5663588" cy="3618403"/>
          </a:xfrm>
          <a:prstGeom prst="rect">
            <a:avLst/>
          </a:prstGeom>
        </p:spPr>
      </p:pic>
      <p:sp>
        <p:nvSpPr>
          <p:cNvPr id="21" name="文本框 20"/>
          <p:cNvSpPr txBox="1"/>
          <p:nvPr/>
        </p:nvSpPr>
        <p:spPr>
          <a:xfrm>
            <a:off x="287506" y="2989886"/>
            <a:ext cx="4246880" cy="706755"/>
          </a:xfrm>
          <a:prstGeom prst="rect">
            <a:avLst/>
          </a:prstGeom>
          <a:noFill/>
        </p:spPr>
        <p:txBody>
          <a:bodyPr wrap="none" rtlCol="0">
            <a:spAutoFit/>
          </a:bodyPr>
          <a:lstStyle/>
          <a:p>
            <a:r>
              <a:rPr lang="zh-CN" altLang="en-US" sz="4000" dirty="0">
                <a:solidFill>
                  <a:srgbClr val="AF5819"/>
                </a:solidFill>
                <a:latin typeface="Times New Roman" panose="02020603050405020304" charset="0"/>
                <a:ea typeface="思源黑体" panose="020B0400000000000000" charset="-122"/>
              </a:rPr>
              <a:t>在此输入您的标题</a:t>
            </a:r>
          </a:p>
        </p:txBody>
      </p:sp>
      <p:sp>
        <p:nvSpPr>
          <p:cNvPr id="28" name="矩形 27"/>
          <p:cNvSpPr/>
          <p:nvPr/>
        </p:nvSpPr>
        <p:spPr>
          <a:xfrm>
            <a:off x="424113" y="1522062"/>
            <a:ext cx="1198880" cy="1322070"/>
          </a:xfrm>
          <a:prstGeom prst="rect">
            <a:avLst/>
          </a:prstGeom>
        </p:spPr>
        <p:txBody>
          <a:bodyPr wrap="none">
            <a:spAutoFit/>
          </a:bodyPr>
          <a:lstStyle/>
          <a:p>
            <a:r>
              <a:rPr lang="en-US" altLang="zh-CN" sz="8000" dirty="0">
                <a:solidFill>
                  <a:srgbClr val="AF5819"/>
                </a:solidFill>
                <a:latin typeface="Times New Roman" panose="02020603050405020304" charset="0"/>
                <a:ea typeface="思源黑体" panose="020B0400000000000000" charset="-122"/>
              </a:rPr>
              <a:t>03</a:t>
            </a:r>
          </a:p>
        </p:txBody>
      </p:sp>
      <p:sp>
        <p:nvSpPr>
          <p:cNvPr id="33" name="矩形 32"/>
          <p:cNvSpPr/>
          <p:nvPr/>
        </p:nvSpPr>
        <p:spPr>
          <a:xfrm>
            <a:off x="287506" y="4985417"/>
            <a:ext cx="350521" cy="350521"/>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638027" y="5335938"/>
            <a:ext cx="350521" cy="350521"/>
          </a:xfrm>
          <a:prstGeom prst="rect">
            <a:avLst/>
          </a:prstGeom>
          <a:solidFill>
            <a:srgbClr val="E382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287506" y="5686459"/>
            <a:ext cx="350521" cy="350521"/>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0" y="6418175"/>
            <a:ext cx="12192000" cy="461657"/>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直接连接符 45"/>
          <p:cNvCxnSpPr/>
          <p:nvPr/>
        </p:nvCxnSpPr>
        <p:spPr>
          <a:xfrm flipV="1">
            <a:off x="4926379" y="5331240"/>
            <a:ext cx="710687" cy="1144512"/>
          </a:xfrm>
          <a:prstGeom prst="line">
            <a:avLst/>
          </a:prstGeom>
          <a:ln w="114300">
            <a:solidFill>
              <a:srgbClr val="AF5819"/>
            </a:solidFill>
          </a:ln>
        </p:spPr>
        <p:style>
          <a:lnRef idx="1">
            <a:schemeClr val="accent1"/>
          </a:lnRef>
          <a:fillRef idx="0">
            <a:schemeClr val="accent1"/>
          </a:fillRef>
          <a:effectRef idx="0">
            <a:schemeClr val="accent1"/>
          </a:effectRef>
          <a:fontRef idx="minor">
            <a:schemeClr val="tx1"/>
          </a:fontRef>
        </p:style>
      </p:cxnSp>
      <p:pic>
        <p:nvPicPr>
          <p:cNvPr id="51" name="图片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55" name="文本框 54"/>
          <p:cNvSpPr txBox="1"/>
          <p:nvPr/>
        </p:nvSpPr>
        <p:spPr>
          <a:xfrm rot="16200000">
            <a:off x="2316659" y="4354149"/>
            <a:ext cx="459740" cy="4516120"/>
          </a:xfrm>
          <a:prstGeom prst="rect">
            <a:avLst/>
          </a:prstGeom>
          <a:noFill/>
        </p:spPr>
        <p:txBody>
          <a:bodyPr vert="eaVert" wrap="square" rtlCol="0">
            <a:spAutoFit/>
          </a:bodyPr>
          <a:lstStyle/>
          <a:p>
            <a:r>
              <a:rPr lang="en-US" altLang="zh-CN" dirty="0">
                <a:solidFill>
                  <a:schemeClr val="bg1"/>
                </a:solidFill>
                <a:latin typeface="Times New Roman" panose="02020603050405020304" charset="0"/>
                <a:ea typeface="思源黑体" panose="020B0400000000000000" charset="-122"/>
              </a:rPr>
              <a:t>University of Chinese Academy of Sciences</a:t>
            </a:r>
          </a:p>
        </p:txBody>
      </p:sp>
      <p:cxnSp>
        <p:nvCxnSpPr>
          <p:cNvPr id="14" name="直接连接符 13"/>
          <p:cNvCxnSpPr/>
          <p:nvPr/>
        </p:nvCxnSpPr>
        <p:spPr>
          <a:xfrm flipV="1">
            <a:off x="8540621" y="-204930"/>
            <a:ext cx="710687" cy="1144512"/>
          </a:xfrm>
          <a:prstGeom prst="line">
            <a:avLst/>
          </a:prstGeom>
          <a:ln w="114300">
            <a:solidFill>
              <a:srgbClr val="AF5819"/>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321112" y="3586628"/>
            <a:ext cx="3584575" cy="460375"/>
          </a:xfrm>
          <a:prstGeom prst="rect">
            <a:avLst/>
          </a:prstGeom>
          <a:noFill/>
        </p:spPr>
        <p:txBody>
          <a:bodyPr wrap="none" rtlCol="0">
            <a:spAutoFit/>
          </a:bodyPr>
          <a:lstStyle/>
          <a:p>
            <a:r>
              <a:rPr lang="en-US" altLang="zh-CN" sz="2400" dirty="0">
                <a:solidFill>
                  <a:srgbClr val="AF5819"/>
                </a:solidFill>
                <a:latin typeface="Times New Roman" panose="02020603050405020304" charset="0"/>
                <a:ea typeface="思源黑体" panose="020B0400000000000000" charset="-122"/>
                <a:cs typeface="阿里巴巴普惠体 L" panose="00020600040101010101" pitchFamily="18" charset="-122"/>
              </a:rPr>
              <a:t>Please input your topic here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图片 56"/>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38803" t="43514" r="422" b="21727"/>
          <a:stretch>
            <a:fillRect/>
          </a:stretch>
        </p:blipFill>
        <p:spPr>
          <a:xfrm>
            <a:off x="5437865" y="3884366"/>
            <a:ext cx="2331952" cy="1777583"/>
          </a:xfrm>
          <a:custGeom>
            <a:avLst/>
            <a:gdLst>
              <a:gd name="connsiteX0" fmla="*/ 554369 w 2331952"/>
              <a:gd name="connsiteY0" fmla="*/ 0 h 1777583"/>
              <a:gd name="connsiteX1" fmla="*/ 1068266 w 2331952"/>
              <a:gd name="connsiteY1" fmla="*/ 513897 h 1777583"/>
              <a:gd name="connsiteX2" fmla="*/ 1263686 w 2331952"/>
              <a:gd name="connsiteY2" fmla="*/ 513897 h 1777583"/>
              <a:gd name="connsiteX3" fmla="*/ 1777583 w 2331952"/>
              <a:gd name="connsiteY3" fmla="*/ 0 h 1777583"/>
              <a:gd name="connsiteX4" fmla="*/ 2291479 w 2331952"/>
              <a:gd name="connsiteY4" fmla="*/ 513896 h 1777583"/>
              <a:gd name="connsiteX5" fmla="*/ 2291479 w 2331952"/>
              <a:gd name="connsiteY5" fmla="*/ 709317 h 1777583"/>
              <a:gd name="connsiteX6" fmla="*/ 1263686 w 2331952"/>
              <a:gd name="connsiteY6" fmla="*/ 1737110 h 1777583"/>
              <a:gd name="connsiteX7" fmla="*/ 1068266 w 2331952"/>
              <a:gd name="connsiteY7" fmla="*/ 1737110 h 1777583"/>
              <a:gd name="connsiteX8" fmla="*/ 40473 w 2331952"/>
              <a:gd name="connsiteY8" fmla="*/ 709317 h 1777583"/>
              <a:gd name="connsiteX9" fmla="*/ 40473 w 2331952"/>
              <a:gd name="connsiteY9" fmla="*/ 513896 h 1777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1952" h="1777583">
                <a:moveTo>
                  <a:pt x="554369" y="0"/>
                </a:moveTo>
                <a:lnTo>
                  <a:pt x="1068266" y="513897"/>
                </a:lnTo>
                <a:cubicBezTo>
                  <a:pt x="1122229" y="567861"/>
                  <a:pt x="1209722" y="567861"/>
                  <a:pt x="1263686" y="513897"/>
                </a:cubicBezTo>
                <a:lnTo>
                  <a:pt x="1777583" y="0"/>
                </a:lnTo>
                <a:lnTo>
                  <a:pt x="2291479" y="513896"/>
                </a:lnTo>
                <a:cubicBezTo>
                  <a:pt x="2345443" y="567860"/>
                  <a:pt x="2345443" y="655353"/>
                  <a:pt x="2291479" y="709317"/>
                </a:cubicBezTo>
                <a:lnTo>
                  <a:pt x="1263686" y="1737110"/>
                </a:lnTo>
                <a:cubicBezTo>
                  <a:pt x="1209722" y="1791074"/>
                  <a:pt x="1122229" y="1791074"/>
                  <a:pt x="1068266" y="1737110"/>
                </a:cubicBezTo>
                <a:lnTo>
                  <a:pt x="40473" y="709317"/>
                </a:lnTo>
                <a:cubicBezTo>
                  <a:pt x="-13491" y="655353"/>
                  <a:pt x="-13491" y="567860"/>
                  <a:pt x="40473" y="513896"/>
                </a:cubicBezTo>
                <a:close/>
              </a:path>
            </a:pathLst>
          </a:custGeom>
          <a:ln w="76200">
            <a:solidFill>
              <a:srgbClr val="AF5819"/>
            </a:solidFill>
          </a:ln>
        </p:spPr>
      </p:pic>
      <p:pic>
        <p:nvPicPr>
          <p:cNvPr id="56" name="图片 55"/>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6866" t="32673" r="46807" b="21727"/>
          <a:stretch>
            <a:fillRect/>
          </a:stretch>
        </p:blipFill>
        <p:spPr>
          <a:xfrm>
            <a:off x="4214651" y="3329996"/>
            <a:ext cx="1777582" cy="2331952"/>
          </a:xfrm>
          <a:custGeom>
            <a:avLst/>
            <a:gdLst>
              <a:gd name="connsiteX0" fmla="*/ 1165976 w 1777582"/>
              <a:gd name="connsiteY0" fmla="*/ 0 h 2331952"/>
              <a:gd name="connsiteX1" fmla="*/ 1263686 w 1777582"/>
              <a:gd name="connsiteY1" fmla="*/ 40472 h 2331952"/>
              <a:gd name="connsiteX2" fmla="*/ 1777582 w 1777582"/>
              <a:gd name="connsiteY2" fmla="*/ 554369 h 2331952"/>
              <a:gd name="connsiteX3" fmla="*/ 1263686 w 1777582"/>
              <a:gd name="connsiteY3" fmla="*/ 1068265 h 2331952"/>
              <a:gd name="connsiteX4" fmla="*/ 1263686 w 1777582"/>
              <a:gd name="connsiteY4" fmla="*/ 1263686 h 2331952"/>
              <a:gd name="connsiteX5" fmla="*/ 1777582 w 1777582"/>
              <a:gd name="connsiteY5" fmla="*/ 1777583 h 2331952"/>
              <a:gd name="connsiteX6" fmla="*/ 1263686 w 1777582"/>
              <a:gd name="connsiteY6" fmla="*/ 2291479 h 2331952"/>
              <a:gd name="connsiteX7" fmla="*/ 1068266 w 1777582"/>
              <a:gd name="connsiteY7" fmla="*/ 2291479 h 2331952"/>
              <a:gd name="connsiteX8" fmla="*/ 40473 w 1777582"/>
              <a:gd name="connsiteY8" fmla="*/ 1263686 h 2331952"/>
              <a:gd name="connsiteX9" fmla="*/ 40473 w 1777582"/>
              <a:gd name="connsiteY9" fmla="*/ 1068265 h 2331952"/>
              <a:gd name="connsiteX10" fmla="*/ 1068266 w 1777582"/>
              <a:gd name="connsiteY10" fmla="*/ 40472 h 2331952"/>
              <a:gd name="connsiteX11" fmla="*/ 1165976 w 1777582"/>
              <a:gd name="connsiteY11" fmla="*/ 0 h 233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77582" h="2331952">
                <a:moveTo>
                  <a:pt x="1165976" y="0"/>
                </a:moveTo>
                <a:cubicBezTo>
                  <a:pt x="1201340" y="0"/>
                  <a:pt x="1236704" y="13491"/>
                  <a:pt x="1263686" y="40472"/>
                </a:cubicBezTo>
                <a:lnTo>
                  <a:pt x="1777582" y="554369"/>
                </a:lnTo>
                <a:lnTo>
                  <a:pt x="1263686" y="1068265"/>
                </a:lnTo>
                <a:cubicBezTo>
                  <a:pt x="1209722" y="1122229"/>
                  <a:pt x="1209722" y="1209722"/>
                  <a:pt x="1263686" y="1263686"/>
                </a:cubicBezTo>
                <a:lnTo>
                  <a:pt x="1777582" y="1777583"/>
                </a:lnTo>
                <a:lnTo>
                  <a:pt x="1263686" y="2291479"/>
                </a:lnTo>
                <a:cubicBezTo>
                  <a:pt x="1209722" y="2345443"/>
                  <a:pt x="1122229" y="2345443"/>
                  <a:pt x="1068266" y="2291479"/>
                </a:cubicBezTo>
                <a:lnTo>
                  <a:pt x="40473" y="1263686"/>
                </a:lnTo>
                <a:cubicBezTo>
                  <a:pt x="-13491" y="1209722"/>
                  <a:pt x="-13491" y="1122229"/>
                  <a:pt x="40473" y="1068265"/>
                </a:cubicBezTo>
                <a:lnTo>
                  <a:pt x="1068266" y="40472"/>
                </a:lnTo>
                <a:cubicBezTo>
                  <a:pt x="1095248" y="13491"/>
                  <a:pt x="1130612" y="0"/>
                  <a:pt x="1165976" y="0"/>
                </a:cubicBezTo>
                <a:close/>
              </a:path>
            </a:pathLst>
          </a:custGeom>
          <a:ln w="76200">
            <a:solidFill>
              <a:srgbClr val="CD773C"/>
            </a:solidFill>
          </a:ln>
        </p:spPr>
      </p:pic>
      <p:pic>
        <p:nvPicPr>
          <p:cNvPr id="55" name="图片 54"/>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53135" t="8755" r="538" b="45646"/>
          <a:stretch>
            <a:fillRect/>
          </a:stretch>
        </p:blipFill>
        <p:spPr>
          <a:xfrm>
            <a:off x="5992235" y="2106785"/>
            <a:ext cx="1777583" cy="2331952"/>
          </a:xfrm>
          <a:custGeom>
            <a:avLst/>
            <a:gdLst>
              <a:gd name="connsiteX0" fmla="*/ 611607 w 1777583"/>
              <a:gd name="connsiteY0" fmla="*/ 0 h 2331952"/>
              <a:gd name="connsiteX1" fmla="*/ 709317 w 1777583"/>
              <a:gd name="connsiteY1" fmla="*/ 40472 h 2331952"/>
              <a:gd name="connsiteX2" fmla="*/ 1737110 w 1777583"/>
              <a:gd name="connsiteY2" fmla="*/ 1068265 h 2331952"/>
              <a:gd name="connsiteX3" fmla="*/ 1737110 w 1777583"/>
              <a:gd name="connsiteY3" fmla="*/ 1263686 h 2331952"/>
              <a:gd name="connsiteX4" fmla="*/ 709317 w 1777583"/>
              <a:gd name="connsiteY4" fmla="*/ 2291479 h 2331952"/>
              <a:gd name="connsiteX5" fmla="*/ 513897 w 1777583"/>
              <a:gd name="connsiteY5" fmla="*/ 2291479 h 2331952"/>
              <a:gd name="connsiteX6" fmla="*/ 0 w 1777583"/>
              <a:gd name="connsiteY6" fmla="*/ 1777583 h 2331952"/>
              <a:gd name="connsiteX7" fmla="*/ 513897 w 1777583"/>
              <a:gd name="connsiteY7" fmla="*/ 1263686 h 2331952"/>
              <a:gd name="connsiteX8" fmla="*/ 513897 w 1777583"/>
              <a:gd name="connsiteY8" fmla="*/ 1068265 h 2331952"/>
              <a:gd name="connsiteX9" fmla="*/ 0 w 1777583"/>
              <a:gd name="connsiteY9" fmla="*/ 554369 h 2331952"/>
              <a:gd name="connsiteX10" fmla="*/ 513897 w 1777583"/>
              <a:gd name="connsiteY10" fmla="*/ 40473 h 2331952"/>
              <a:gd name="connsiteX11" fmla="*/ 611607 w 1777583"/>
              <a:gd name="connsiteY11" fmla="*/ 0 h 233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77583" h="2331952">
                <a:moveTo>
                  <a:pt x="611607" y="0"/>
                </a:moveTo>
                <a:cubicBezTo>
                  <a:pt x="646971" y="0"/>
                  <a:pt x="682335" y="13490"/>
                  <a:pt x="709317" y="40472"/>
                </a:cubicBezTo>
                <a:lnTo>
                  <a:pt x="1737110" y="1068265"/>
                </a:lnTo>
                <a:cubicBezTo>
                  <a:pt x="1791074" y="1122229"/>
                  <a:pt x="1791074" y="1209722"/>
                  <a:pt x="1737110" y="1263686"/>
                </a:cubicBezTo>
                <a:lnTo>
                  <a:pt x="709317" y="2291479"/>
                </a:lnTo>
                <a:cubicBezTo>
                  <a:pt x="655353" y="2345443"/>
                  <a:pt x="567860" y="2345443"/>
                  <a:pt x="513897" y="2291479"/>
                </a:cubicBezTo>
                <a:lnTo>
                  <a:pt x="0" y="1777583"/>
                </a:lnTo>
                <a:lnTo>
                  <a:pt x="513897" y="1263686"/>
                </a:lnTo>
                <a:cubicBezTo>
                  <a:pt x="567861" y="1209722"/>
                  <a:pt x="567861" y="1122229"/>
                  <a:pt x="513897" y="1068265"/>
                </a:cubicBezTo>
                <a:lnTo>
                  <a:pt x="0" y="554369"/>
                </a:lnTo>
                <a:lnTo>
                  <a:pt x="513897" y="40473"/>
                </a:lnTo>
                <a:cubicBezTo>
                  <a:pt x="540879" y="13491"/>
                  <a:pt x="576243" y="0"/>
                  <a:pt x="611607" y="0"/>
                </a:cubicBezTo>
                <a:close/>
              </a:path>
            </a:pathLst>
          </a:custGeom>
          <a:ln w="76200">
            <a:solidFill>
              <a:srgbClr val="CD773C"/>
            </a:solidFill>
          </a:ln>
        </p:spPr>
      </p:pic>
      <p:pic>
        <p:nvPicPr>
          <p:cNvPr id="53" name="图片 52"/>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6981" t="8755" r="32243" b="56486"/>
          <a:stretch>
            <a:fillRect/>
          </a:stretch>
        </p:blipFill>
        <p:spPr>
          <a:xfrm>
            <a:off x="4214652" y="2106784"/>
            <a:ext cx="2331952" cy="1777582"/>
          </a:xfrm>
          <a:custGeom>
            <a:avLst/>
            <a:gdLst>
              <a:gd name="connsiteX0" fmla="*/ 1165976 w 2331952"/>
              <a:gd name="connsiteY0" fmla="*/ 0 h 1777582"/>
              <a:gd name="connsiteX1" fmla="*/ 1263686 w 2331952"/>
              <a:gd name="connsiteY1" fmla="*/ 40473 h 1777582"/>
              <a:gd name="connsiteX2" fmla="*/ 2291479 w 2331952"/>
              <a:gd name="connsiteY2" fmla="*/ 1068265 h 1777582"/>
              <a:gd name="connsiteX3" fmla="*/ 2291479 w 2331952"/>
              <a:gd name="connsiteY3" fmla="*/ 1263686 h 1777582"/>
              <a:gd name="connsiteX4" fmla="*/ 1777583 w 2331952"/>
              <a:gd name="connsiteY4" fmla="*/ 1777582 h 1777582"/>
              <a:gd name="connsiteX5" fmla="*/ 1263686 w 2331952"/>
              <a:gd name="connsiteY5" fmla="*/ 1263685 h 1777582"/>
              <a:gd name="connsiteX6" fmla="*/ 1068266 w 2331952"/>
              <a:gd name="connsiteY6" fmla="*/ 1263685 h 1777582"/>
              <a:gd name="connsiteX7" fmla="*/ 554369 w 2331952"/>
              <a:gd name="connsiteY7" fmla="*/ 1777582 h 1777582"/>
              <a:gd name="connsiteX8" fmla="*/ 40473 w 2331952"/>
              <a:gd name="connsiteY8" fmla="*/ 1263686 h 1777582"/>
              <a:gd name="connsiteX9" fmla="*/ 40473 w 2331952"/>
              <a:gd name="connsiteY9" fmla="*/ 1068265 h 1777582"/>
              <a:gd name="connsiteX10" fmla="*/ 1068266 w 2331952"/>
              <a:gd name="connsiteY10" fmla="*/ 40473 h 1777582"/>
              <a:gd name="connsiteX11" fmla="*/ 1165976 w 2331952"/>
              <a:gd name="connsiteY11" fmla="*/ 0 h 1777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1952" h="1777582">
                <a:moveTo>
                  <a:pt x="1165976" y="0"/>
                </a:moveTo>
                <a:cubicBezTo>
                  <a:pt x="1201340" y="0"/>
                  <a:pt x="1236704" y="13491"/>
                  <a:pt x="1263686" y="40473"/>
                </a:cubicBezTo>
                <a:lnTo>
                  <a:pt x="2291479" y="1068265"/>
                </a:lnTo>
                <a:cubicBezTo>
                  <a:pt x="2345443" y="1122229"/>
                  <a:pt x="2345443" y="1209722"/>
                  <a:pt x="2291479" y="1263686"/>
                </a:cubicBezTo>
                <a:lnTo>
                  <a:pt x="1777583" y="1777582"/>
                </a:lnTo>
                <a:lnTo>
                  <a:pt x="1263686" y="1263685"/>
                </a:lnTo>
                <a:cubicBezTo>
                  <a:pt x="1209722" y="1209722"/>
                  <a:pt x="1122229" y="1209722"/>
                  <a:pt x="1068266" y="1263685"/>
                </a:cubicBezTo>
                <a:lnTo>
                  <a:pt x="554369" y="1777582"/>
                </a:lnTo>
                <a:lnTo>
                  <a:pt x="40473" y="1263686"/>
                </a:lnTo>
                <a:cubicBezTo>
                  <a:pt x="-13491" y="1209722"/>
                  <a:pt x="-13491" y="1122229"/>
                  <a:pt x="40473" y="1068265"/>
                </a:cubicBezTo>
                <a:lnTo>
                  <a:pt x="1068266" y="40473"/>
                </a:lnTo>
                <a:cubicBezTo>
                  <a:pt x="1095248" y="13491"/>
                  <a:pt x="1130612" y="0"/>
                  <a:pt x="1165976" y="0"/>
                </a:cubicBezTo>
                <a:close/>
              </a:path>
            </a:pathLst>
          </a:custGeom>
          <a:ln w="76200">
            <a:solidFill>
              <a:srgbClr val="AF5819"/>
            </a:solidFill>
          </a:ln>
        </p:spPr>
      </p:pic>
      <p:grpSp>
        <p:nvGrpSpPr>
          <p:cNvPr id="6" name="组合 5"/>
          <p:cNvGrpSpPr/>
          <p:nvPr/>
        </p:nvGrpSpPr>
        <p:grpSpPr>
          <a:xfrm>
            <a:off x="7661366" y="1690251"/>
            <a:ext cx="3115491" cy="339283"/>
            <a:chOff x="7661366" y="1038497"/>
            <a:chExt cx="3115491" cy="339283"/>
          </a:xfrm>
        </p:grpSpPr>
        <p:cxnSp>
          <p:nvCxnSpPr>
            <p:cNvPr id="7" name="直接连接符 6"/>
            <p:cNvCxnSpPr/>
            <p:nvPr/>
          </p:nvCxnSpPr>
          <p:spPr>
            <a:xfrm flipV="1">
              <a:off x="7661366" y="1038497"/>
              <a:ext cx="398417" cy="339283"/>
            </a:xfrm>
            <a:prstGeom prst="line">
              <a:avLst/>
            </a:prstGeom>
            <a:ln w="50800">
              <a:solidFill>
                <a:srgbClr val="CD773C"/>
              </a:solidFill>
              <a:prstDash val="solid"/>
              <a:miter/>
            </a:ln>
          </p:spPr>
        </p:cxnSp>
        <p:cxnSp>
          <p:nvCxnSpPr>
            <p:cNvPr id="8" name="直接箭头连接符 7"/>
            <p:cNvCxnSpPr/>
            <p:nvPr/>
          </p:nvCxnSpPr>
          <p:spPr>
            <a:xfrm>
              <a:off x="8059783" y="1038497"/>
              <a:ext cx="2717074" cy="0"/>
            </a:xfrm>
            <a:prstGeom prst="straightConnector1">
              <a:avLst/>
            </a:prstGeom>
            <a:ln w="50800">
              <a:solidFill>
                <a:srgbClr val="CD773C"/>
              </a:solidFill>
              <a:prstDash val="solid"/>
              <a:miter/>
              <a:tailEnd type="triangle"/>
            </a:ln>
          </p:spPr>
        </p:cxnSp>
      </p:grpSp>
      <p:grpSp>
        <p:nvGrpSpPr>
          <p:cNvPr id="9" name="组合 8"/>
          <p:cNvGrpSpPr/>
          <p:nvPr/>
        </p:nvGrpSpPr>
        <p:grpSpPr>
          <a:xfrm flipV="1">
            <a:off x="7530737" y="5653393"/>
            <a:ext cx="3115491" cy="339283"/>
            <a:chOff x="7661366" y="1038497"/>
            <a:chExt cx="3115491" cy="339283"/>
          </a:xfrm>
        </p:grpSpPr>
        <p:cxnSp>
          <p:nvCxnSpPr>
            <p:cNvPr id="10" name="直接连接符 9"/>
            <p:cNvCxnSpPr/>
            <p:nvPr/>
          </p:nvCxnSpPr>
          <p:spPr>
            <a:xfrm flipV="1">
              <a:off x="7661366" y="1038497"/>
              <a:ext cx="398417" cy="339283"/>
            </a:xfrm>
            <a:prstGeom prst="line">
              <a:avLst/>
            </a:prstGeom>
            <a:ln w="50800">
              <a:solidFill>
                <a:srgbClr val="AF5819"/>
              </a:solidFill>
              <a:prstDash val="sysDot"/>
              <a:miter/>
            </a:ln>
          </p:spPr>
        </p:cxnSp>
        <p:cxnSp>
          <p:nvCxnSpPr>
            <p:cNvPr id="11" name="直接箭头连接符 10"/>
            <p:cNvCxnSpPr/>
            <p:nvPr/>
          </p:nvCxnSpPr>
          <p:spPr>
            <a:xfrm>
              <a:off x="8059783" y="1038497"/>
              <a:ext cx="2717074" cy="0"/>
            </a:xfrm>
            <a:prstGeom prst="straightConnector1">
              <a:avLst/>
            </a:prstGeom>
            <a:ln w="50800">
              <a:solidFill>
                <a:srgbClr val="AF5819"/>
              </a:solidFill>
              <a:prstDash val="sysDot"/>
              <a:miter/>
              <a:tailEnd type="triangle"/>
            </a:ln>
          </p:spPr>
        </p:cxnSp>
      </p:grpSp>
      <p:grpSp>
        <p:nvGrpSpPr>
          <p:cNvPr id="12" name="组合 11"/>
          <p:cNvGrpSpPr/>
          <p:nvPr/>
        </p:nvGrpSpPr>
        <p:grpSpPr>
          <a:xfrm flipH="1">
            <a:off x="1322008" y="1735970"/>
            <a:ext cx="3115491" cy="339283"/>
            <a:chOff x="7661366" y="1038497"/>
            <a:chExt cx="3115491" cy="339283"/>
          </a:xfrm>
        </p:grpSpPr>
        <p:cxnSp>
          <p:nvCxnSpPr>
            <p:cNvPr id="13" name="直接连接符 12"/>
            <p:cNvCxnSpPr/>
            <p:nvPr/>
          </p:nvCxnSpPr>
          <p:spPr>
            <a:xfrm flipV="1">
              <a:off x="7661366" y="1038497"/>
              <a:ext cx="398417" cy="339283"/>
            </a:xfrm>
            <a:prstGeom prst="line">
              <a:avLst/>
            </a:prstGeom>
            <a:ln w="50800">
              <a:solidFill>
                <a:srgbClr val="AF5819"/>
              </a:solidFill>
              <a:prstDash val="sysDot"/>
              <a:miter/>
            </a:ln>
          </p:spPr>
        </p:cxnSp>
        <p:cxnSp>
          <p:nvCxnSpPr>
            <p:cNvPr id="14" name="直接箭头连接符 13"/>
            <p:cNvCxnSpPr/>
            <p:nvPr/>
          </p:nvCxnSpPr>
          <p:spPr>
            <a:xfrm>
              <a:off x="8059783" y="1038497"/>
              <a:ext cx="2717074" cy="0"/>
            </a:xfrm>
            <a:prstGeom prst="straightConnector1">
              <a:avLst/>
            </a:prstGeom>
            <a:ln w="50800">
              <a:solidFill>
                <a:srgbClr val="AF5819"/>
              </a:solidFill>
              <a:prstDash val="sysDot"/>
              <a:miter/>
              <a:tailEnd type="triangle"/>
            </a:ln>
          </p:spPr>
        </p:cxnSp>
      </p:grpSp>
      <p:sp>
        <p:nvSpPr>
          <p:cNvPr id="15" name="TextBox 19"/>
          <p:cNvSpPr txBox="1"/>
          <p:nvPr/>
        </p:nvSpPr>
        <p:spPr>
          <a:xfrm flipH="1">
            <a:off x="737089" y="2075253"/>
            <a:ext cx="3171128" cy="46037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algn="r" defTabSz="914400">
              <a:lnSpc>
                <a:spcPct val="100000"/>
              </a:lnSpc>
              <a:spcBef>
                <a:spcPts val="0"/>
              </a:spcBef>
              <a:spcAft>
                <a:spcPts val="0"/>
              </a:spcAft>
              <a:buClrTx/>
              <a:buSzTx/>
              <a:buFontTx/>
              <a:buNone/>
            </a:pPr>
            <a:r>
              <a:rPr lang="zh-CN" sz="24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grpSp>
        <p:nvGrpSpPr>
          <p:cNvPr id="16" name="组合 15"/>
          <p:cNvGrpSpPr/>
          <p:nvPr/>
        </p:nvGrpSpPr>
        <p:grpSpPr>
          <a:xfrm flipH="1" flipV="1">
            <a:off x="1224807" y="5615320"/>
            <a:ext cx="3115491" cy="339283"/>
            <a:chOff x="7661366" y="1038497"/>
            <a:chExt cx="3115491" cy="339283"/>
          </a:xfrm>
        </p:grpSpPr>
        <p:cxnSp>
          <p:nvCxnSpPr>
            <p:cNvPr id="17" name="直接连接符 16"/>
            <p:cNvCxnSpPr/>
            <p:nvPr/>
          </p:nvCxnSpPr>
          <p:spPr>
            <a:xfrm flipV="1">
              <a:off x="7661366" y="1038497"/>
              <a:ext cx="398417" cy="339283"/>
            </a:xfrm>
            <a:prstGeom prst="line">
              <a:avLst/>
            </a:prstGeom>
            <a:ln w="50800">
              <a:solidFill>
                <a:srgbClr val="CD773C"/>
              </a:solidFill>
              <a:prstDash val="solid"/>
              <a:miter/>
            </a:ln>
          </p:spPr>
        </p:cxnSp>
        <p:cxnSp>
          <p:nvCxnSpPr>
            <p:cNvPr id="18" name="直接箭头连接符 17"/>
            <p:cNvCxnSpPr/>
            <p:nvPr/>
          </p:nvCxnSpPr>
          <p:spPr>
            <a:xfrm>
              <a:off x="8059783" y="1038497"/>
              <a:ext cx="2717074" cy="0"/>
            </a:xfrm>
            <a:prstGeom prst="straightConnector1">
              <a:avLst/>
            </a:prstGeom>
            <a:ln w="50800">
              <a:solidFill>
                <a:srgbClr val="CD773C"/>
              </a:solidFill>
              <a:prstDash val="solid"/>
              <a:miter/>
              <a:tailEnd type="triangle"/>
            </a:ln>
          </p:spPr>
        </p:cxnSp>
      </p:grpSp>
      <p:sp>
        <p:nvSpPr>
          <p:cNvPr id="24" name="文本框 23"/>
          <p:cNvSpPr txBox="1"/>
          <p:nvPr/>
        </p:nvSpPr>
        <p:spPr>
          <a:xfrm>
            <a:off x="933547" y="2499325"/>
            <a:ext cx="3037803" cy="860425"/>
          </a:xfrm>
          <a:prstGeom prst="rect">
            <a:avLst/>
          </a:prstGeom>
          <a:noFill/>
        </p:spPr>
        <p:txBody>
          <a:bodyPr wrap="square">
            <a:spAutoFit/>
          </a:bodyPr>
          <a:lstStyle/>
          <a:p>
            <a:pPr algn="just">
              <a:lnSpc>
                <a:spcPts val="2000"/>
              </a:lnSpc>
            </a:pPr>
            <a:r>
              <a:rPr lang="zh-CN" altLang="en-US" sz="14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sp>
        <p:nvSpPr>
          <p:cNvPr id="25" name="TextBox 19"/>
          <p:cNvSpPr txBox="1"/>
          <p:nvPr/>
        </p:nvSpPr>
        <p:spPr>
          <a:xfrm flipH="1">
            <a:off x="737089" y="4547520"/>
            <a:ext cx="3171128" cy="46037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algn="r" defTabSz="914400">
              <a:lnSpc>
                <a:spcPct val="100000"/>
              </a:lnSpc>
              <a:spcBef>
                <a:spcPts val="0"/>
              </a:spcBef>
              <a:spcAft>
                <a:spcPts val="0"/>
              </a:spcAft>
              <a:buClrTx/>
              <a:buSzTx/>
              <a:buFontTx/>
              <a:buNone/>
            </a:pPr>
            <a:r>
              <a:rPr lang="zh-CN" sz="24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sp>
        <p:nvSpPr>
          <p:cNvPr id="26" name="文本框 25"/>
          <p:cNvSpPr txBox="1"/>
          <p:nvPr/>
        </p:nvSpPr>
        <p:spPr>
          <a:xfrm>
            <a:off x="933547" y="4971592"/>
            <a:ext cx="3037803" cy="860425"/>
          </a:xfrm>
          <a:prstGeom prst="rect">
            <a:avLst/>
          </a:prstGeom>
          <a:noFill/>
        </p:spPr>
        <p:txBody>
          <a:bodyPr wrap="square">
            <a:spAutoFit/>
          </a:bodyPr>
          <a:lstStyle/>
          <a:p>
            <a:pPr algn="just">
              <a:lnSpc>
                <a:spcPts val="2000"/>
              </a:lnSpc>
            </a:pPr>
            <a:r>
              <a:rPr lang="zh-CN" altLang="en-US" sz="14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sp>
        <p:nvSpPr>
          <p:cNvPr id="27" name="TextBox 19"/>
          <p:cNvSpPr txBox="1"/>
          <p:nvPr/>
        </p:nvSpPr>
        <p:spPr>
          <a:xfrm flipH="1">
            <a:off x="8214880" y="2075253"/>
            <a:ext cx="3171128" cy="46037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2400" b="1" u="none" strike="noStrike" kern="1200" spc="0" baseline="0">
                <a:ln>
                  <a:noFill/>
                </a:ln>
                <a:solidFill>
                  <a:srgbClr val="AF5819"/>
                </a:solidFill>
                <a:latin typeface="Times New Roman" panose="02020603050405020304" charset="0"/>
                <a:ea typeface="思源黑体" panose="020B0400000000000000" charset="-122"/>
              </a:rPr>
              <a:t>输入标题</a:t>
            </a:r>
          </a:p>
        </p:txBody>
      </p:sp>
      <p:sp>
        <p:nvSpPr>
          <p:cNvPr id="28" name="文本框 27"/>
          <p:cNvSpPr txBox="1"/>
          <p:nvPr/>
        </p:nvSpPr>
        <p:spPr>
          <a:xfrm>
            <a:off x="8214880" y="2499325"/>
            <a:ext cx="3037803" cy="860425"/>
          </a:xfrm>
          <a:prstGeom prst="rect">
            <a:avLst/>
          </a:prstGeom>
          <a:noFill/>
        </p:spPr>
        <p:txBody>
          <a:bodyPr wrap="square">
            <a:spAutoFit/>
          </a:bodyPr>
          <a:lstStyle/>
          <a:p>
            <a:pPr algn="just">
              <a:lnSpc>
                <a:spcPts val="2000"/>
              </a:lnSpc>
            </a:pPr>
            <a:r>
              <a:rPr lang="zh-CN" altLang="en-US" sz="14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sp>
        <p:nvSpPr>
          <p:cNvPr id="29" name="TextBox 19"/>
          <p:cNvSpPr txBox="1"/>
          <p:nvPr/>
        </p:nvSpPr>
        <p:spPr>
          <a:xfrm flipH="1">
            <a:off x="8214880" y="4530586"/>
            <a:ext cx="3171128" cy="46037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2400" b="1" u="none" strike="noStrike" kern="1200" spc="0" baseline="0">
                <a:ln>
                  <a:noFill/>
                </a:ln>
                <a:solidFill>
                  <a:srgbClr val="AF5819"/>
                </a:solidFill>
                <a:latin typeface="Times New Roman" panose="02020603050405020304" charset="0"/>
                <a:ea typeface="思源黑体" panose="020B0400000000000000" charset="-122"/>
              </a:rPr>
              <a:t>输入标题</a:t>
            </a:r>
          </a:p>
        </p:txBody>
      </p:sp>
      <p:sp>
        <p:nvSpPr>
          <p:cNvPr id="30" name="文本框 29"/>
          <p:cNvSpPr txBox="1"/>
          <p:nvPr/>
        </p:nvSpPr>
        <p:spPr>
          <a:xfrm>
            <a:off x="8214880" y="4954658"/>
            <a:ext cx="3037803" cy="860425"/>
          </a:xfrm>
          <a:prstGeom prst="rect">
            <a:avLst/>
          </a:prstGeom>
          <a:noFill/>
        </p:spPr>
        <p:txBody>
          <a:bodyPr wrap="square">
            <a:spAutoFit/>
          </a:bodyPr>
          <a:lstStyle/>
          <a:p>
            <a:pPr algn="just">
              <a:lnSpc>
                <a:spcPts val="2000"/>
              </a:lnSpc>
            </a:pPr>
            <a:r>
              <a:rPr lang="zh-CN" altLang="en-US" sz="14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sp>
        <p:nvSpPr>
          <p:cNvPr id="31" name="平行四边形 30"/>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2" name="图片 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33" name="平行四边形 32"/>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箭头连接符 49"/>
          <p:cNvCxnSpPr/>
          <p:nvPr/>
        </p:nvCxnSpPr>
        <p:spPr>
          <a:xfrm>
            <a:off x="0" y="2871839"/>
            <a:ext cx="12192000" cy="0"/>
          </a:xfrm>
          <a:prstGeom prst="straightConnector1">
            <a:avLst/>
          </a:prstGeom>
          <a:ln w="38100">
            <a:solidFill>
              <a:srgbClr val="AF5819"/>
            </a:solidFill>
            <a:prstDash val="solid"/>
            <a:miter/>
            <a:tailEnd type="triangle"/>
          </a:ln>
        </p:spPr>
      </p:cxnSp>
      <p:grpSp>
        <p:nvGrpSpPr>
          <p:cNvPr id="47" name="组合 50"/>
          <p:cNvGrpSpPr/>
          <p:nvPr/>
        </p:nvGrpSpPr>
        <p:grpSpPr>
          <a:xfrm flipV="1">
            <a:off x="3226809" y="2093508"/>
            <a:ext cx="398590" cy="968421"/>
            <a:chOff x="1237751" y="3715467"/>
            <a:chExt cx="398590" cy="968421"/>
          </a:xfrm>
          <a:solidFill>
            <a:srgbClr val="C00000"/>
          </a:solidFill>
        </p:grpSpPr>
        <p:grpSp>
          <p:nvGrpSpPr>
            <p:cNvPr id="48" name="组合 51"/>
            <p:cNvGrpSpPr/>
            <p:nvPr/>
          </p:nvGrpSpPr>
          <p:grpSpPr>
            <a:xfrm>
              <a:off x="1237751" y="3715467"/>
              <a:ext cx="398590" cy="398590"/>
              <a:chOff x="1237751" y="3715467"/>
              <a:chExt cx="398590" cy="398590"/>
            </a:xfrm>
            <a:grpFill/>
          </p:grpSpPr>
          <p:sp>
            <p:nvSpPr>
              <p:cNvPr id="50" name="椭圆 53"/>
              <p:cNvSpPr/>
              <p:nvPr/>
            </p:nvSpPr>
            <p:spPr>
              <a:xfrm>
                <a:off x="1237751" y="3715467"/>
                <a:ext cx="398590" cy="398590"/>
              </a:xfrm>
              <a:prstGeom prst="ellipse">
                <a:avLst/>
              </a:prstGeom>
              <a:solidFill>
                <a:srgbClr val="AF5819"/>
              </a:solidFill>
              <a:ln w="31750">
                <a:solidFill>
                  <a:srgbClr val="AF5819"/>
                </a:solidFill>
                <a:prstDash val="solid"/>
                <a:miter/>
              </a:ln>
            </p:spPr>
            <p:txBody>
              <a:bodyPr anchor="ctr"/>
              <a:lstStyle/>
              <a:p>
                <a:pPr algn="ctr"/>
                <a:endParaRPr lang="zh-CN">
                  <a:solidFill>
                    <a:srgbClr val="AF5819"/>
                  </a:solidFill>
                  <a:latin typeface="Arial" panose="020B0604020202020204"/>
                  <a:ea typeface="微软雅黑" panose="020B0503020204020204" pitchFamily="34" charset="-122"/>
                </a:endParaRPr>
              </a:p>
            </p:txBody>
          </p:sp>
          <p:sp>
            <p:nvSpPr>
              <p:cNvPr id="51" name="椭圆 54"/>
              <p:cNvSpPr/>
              <p:nvPr/>
            </p:nvSpPr>
            <p:spPr>
              <a:xfrm>
                <a:off x="1335971" y="3813687"/>
                <a:ext cx="202150" cy="202150"/>
              </a:xfrm>
              <a:prstGeom prst="ellipse">
                <a:avLst/>
              </a:prstGeom>
              <a:solidFill>
                <a:srgbClr val="AF5819"/>
              </a:solidFill>
              <a:ln w="98425">
                <a:solidFill>
                  <a:schemeClr val="bg1"/>
                </a:solidFill>
                <a:prstDash val="solid"/>
                <a:miter/>
              </a:ln>
            </p:spPr>
            <p:txBody>
              <a:bodyPr anchor="ctr"/>
              <a:lstStyle/>
              <a:p>
                <a:pPr algn="ctr"/>
                <a:endParaRPr lang="zh-CN" dirty="0">
                  <a:solidFill>
                    <a:srgbClr val="AF5819"/>
                  </a:solidFill>
                  <a:latin typeface="Arial" panose="020B0604020202020204"/>
                  <a:ea typeface="微软雅黑" panose="020B0503020204020204" pitchFamily="34" charset="-122"/>
                </a:endParaRPr>
              </a:p>
            </p:txBody>
          </p:sp>
        </p:grpSp>
        <p:cxnSp>
          <p:nvCxnSpPr>
            <p:cNvPr id="49" name="直接连接符 52"/>
            <p:cNvCxnSpPr/>
            <p:nvPr/>
          </p:nvCxnSpPr>
          <p:spPr>
            <a:xfrm>
              <a:off x="1437046" y="4214648"/>
              <a:ext cx="0" cy="469240"/>
            </a:xfrm>
            <a:prstGeom prst="line">
              <a:avLst/>
            </a:prstGeom>
            <a:grpFill/>
            <a:ln w="12700">
              <a:solidFill>
                <a:srgbClr val="AF5819"/>
              </a:solidFill>
              <a:prstDash val="solid"/>
              <a:miter/>
              <a:tailEnd type="oval"/>
            </a:ln>
          </p:spPr>
        </p:cxnSp>
      </p:grpSp>
      <p:grpSp>
        <p:nvGrpSpPr>
          <p:cNvPr id="5" name="组合 50"/>
          <p:cNvGrpSpPr/>
          <p:nvPr/>
        </p:nvGrpSpPr>
        <p:grpSpPr>
          <a:xfrm>
            <a:off x="1491751" y="2660369"/>
            <a:ext cx="398590" cy="968421"/>
            <a:chOff x="1237751" y="3715467"/>
            <a:chExt cx="398590" cy="968421"/>
          </a:xfrm>
          <a:solidFill>
            <a:srgbClr val="C00000"/>
          </a:solidFill>
        </p:grpSpPr>
        <p:grpSp>
          <p:nvGrpSpPr>
            <p:cNvPr id="6" name="组合 51"/>
            <p:cNvGrpSpPr/>
            <p:nvPr/>
          </p:nvGrpSpPr>
          <p:grpSpPr>
            <a:xfrm>
              <a:off x="1237751" y="3715467"/>
              <a:ext cx="398590" cy="398590"/>
              <a:chOff x="1237751" y="3715467"/>
              <a:chExt cx="398590" cy="398590"/>
            </a:xfrm>
            <a:grpFill/>
          </p:grpSpPr>
          <p:sp>
            <p:nvSpPr>
              <p:cNvPr id="8" name="椭圆 53"/>
              <p:cNvSpPr/>
              <p:nvPr/>
            </p:nvSpPr>
            <p:spPr>
              <a:xfrm>
                <a:off x="1237751" y="3715467"/>
                <a:ext cx="398590" cy="398590"/>
              </a:xfrm>
              <a:prstGeom prst="ellipse">
                <a:avLst/>
              </a:prstGeom>
              <a:solidFill>
                <a:srgbClr val="AF5819"/>
              </a:solidFill>
              <a:ln w="31750">
                <a:solidFill>
                  <a:srgbClr val="AF5819"/>
                </a:solidFill>
                <a:prstDash val="solid"/>
                <a:miter/>
              </a:ln>
            </p:spPr>
            <p:txBody>
              <a:bodyPr anchor="ctr"/>
              <a:lstStyle/>
              <a:p>
                <a:pPr algn="ctr"/>
                <a:endParaRPr lang="zh-CN">
                  <a:solidFill>
                    <a:srgbClr val="AF5819"/>
                  </a:solidFill>
                  <a:latin typeface="Arial" panose="020B0604020202020204"/>
                  <a:ea typeface="微软雅黑" panose="020B0503020204020204" pitchFamily="34" charset="-122"/>
                </a:endParaRPr>
              </a:p>
            </p:txBody>
          </p:sp>
          <p:sp>
            <p:nvSpPr>
              <p:cNvPr id="9" name="椭圆 54"/>
              <p:cNvSpPr/>
              <p:nvPr/>
            </p:nvSpPr>
            <p:spPr>
              <a:xfrm>
                <a:off x="1335971" y="3813687"/>
                <a:ext cx="202150" cy="202150"/>
              </a:xfrm>
              <a:prstGeom prst="ellipse">
                <a:avLst/>
              </a:prstGeom>
              <a:solidFill>
                <a:srgbClr val="AF5819"/>
              </a:solidFill>
              <a:ln w="98425">
                <a:solidFill>
                  <a:schemeClr val="bg1"/>
                </a:solidFill>
                <a:prstDash val="solid"/>
                <a:miter/>
              </a:ln>
            </p:spPr>
            <p:txBody>
              <a:bodyPr anchor="ctr"/>
              <a:lstStyle/>
              <a:p>
                <a:pPr algn="ctr"/>
                <a:endParaRPr lang="zh-CN" dirty="0">
                  <a:solidFill>
                    <a:srgbClr val="AF5819"/>
                  </a:solidFill>
                  <a:latin typeface="Arial" panose="020B0604020202020204"/>
                  <a:ea typeface="微软雅黑" panose="020B0503020204020204" pitchFamily="34" charset="-122"/>
                </a:endParaRPr>
              </a:p>
            </p:txBody>
          </p:sp>
        </p:grpSp>
        <p:cxnSp>
          <p:nvCxnSpPr>
            <p:cNvPr id="7" name="直接连接符 52"/>
            <p:cNvCxnSpPr/>
            <p:nvPr/>
          </p:nvCxnSpPr>
          <p:spPr>
            <a:xfrm>
              <a:off x="1437046" y="4214648"/>
              <a:ext cx="0" cy="469240"/>
            </a:xfrm>
            <a:prstGeom prst="line">
              <a:avLst/>
            </a:prstGeom>
            <a:grpFill/>
            <a:ln w="12700">
              <a:solidFill>
                <a:srgbClr val="AF5819"/>
              </a:solidFill>
              <a:prstDash val="solid"/>
              <a:miter/>
              <a:tailEnd type="oval"/>
            </a:ln>
          </p:spPr>
        </p:cxnSp>
      </p:grpSp>
      <p:sp>
        <p:nvSpPr>
          <p:cNvPr id="35" name="文本框 80"/>
          <p:cNvSpPr txBox="1"/>
          <p:nvPr/>
        </p:nvSpPr>
        <p:spPr>
          <a:xfrm>
            <a:off x="1024296" y="3779509"/>
            <a:ext cx="1333499" cy="368300"/>
          </a:xfrm>
          <a:prstGeom prst="rect">
            <a:avLst/>
          </a:prstGeom>
          <a:noFill/>
        </p:spPr>
        <p:txBody>
          <a:bodyPr wrap="square">
            <a:spAutoFit/>
          </a:bodyPr>
          <a:lstStyle/>
          <a:p>
            <a:r>
              <a:rPr lang="en-US" sz="1800" i="0" u="none" strike="noStrike" kern="0" spc="0" baseline="0">
                <a:ln>
                  <a:noFill/>
                </a:ln>
                <a:solidFill>
                  <a:srgbClr val="AF5819"/>
                </a:solidFill>
                <a:latin typeface="Times New Roman" panose="02020603050405020304" charset="0"/>
                <a:ea typeface="思源黑体" panose="020B0400000000000000" charset="-122"/>
              </a:rPr>
              <a:t>2021 . 01 </a:t>
            </a:r>
          </a:p>
        </p:txBody>
      </p:sp>
      <p:sp>
        <p:nvSpPr>
          <p:cNvPr id="36" name="文本框 81"/>
          <p:cNvSpPr txBox="1"/>
          <p:nvPr/>
        </p:nvSpPr>
        <p:spPr>
          <a:xfrm>
            <a:off x="2747143" y="1689258"/>
            <a:ext cx="1333499" cy="368300"/>
          </a:xfrm>
          <a:prstGeom prst="rect">
            <a:avLst/>
          </a:prstGeom>
          <a:noFill/>
        </p:spPr>
        <p:txBody>
          <a:bodyPr wrap="square">
            <a:spAutoFit/>
          </a:bodyPr>
          <a:lstStyle/>
          <a:p>
            <a:r>
              <a:rPr lang="en-US" sz="1800" i="0" u="none" strike="noStrike" kern="0" spc="0" baseline="0" dirty="0">
                <a:ln>
                  <a:noFill/>
                </a:ln>
                <a:solidFill>
                  <a:srgbClr val="AF5819"/>
                </a:solidFill>
                <a:latin typeface="Times New Roman" panose="02020603050405020304" charset="0"/>
                <a:ea typeface="思源黑体" panose="020B0400000000000000" charset="-122"/>
              </a:rPr>
              <a:t>2021 . 02 </a:t>
            </a:r>
          </a:p>
        </p:txBody>
      </p:sp>
      <p:sp>
        <p:nvSpPr>
          <p:cNvPr id="37" name="文本框 82"/>
          <p:cNvSpPr txBox="1"/>
          <p:nvPr/>
        </p:nvSpPr>
        <p:spPr>
          <a:xfrm>
            <a:off x="4469992" y="3779856"/>
            <a:ext cx="1333499" cy="368300"/>
          </a:xfrm>
          <a:prstGeom prst="rect">
            <a:avLst/>
          </a:prstGeom>
          <a:noFill/>
        </p:spPr>
        <p:txBody>
          <a:bodyPr wrap="square">
            <a:spAutoFit/>
          </a:bodyPr>
          <a:lstStyle/>
          <a:p>
            <a:r>
              <a:rPr lang="en-US" sz="1800" i="0" u="none" strike="noStrike" kern="0" spc="0" baseline="0">
                <a:ln>
                  <a:noFill/>
                </a:ln>
                <a:solidFill>
                  <a:srgbClr val="AF5819"/>
                </a:solidFill>
                <a:latin typeface="Times New Roman" panose="02020603050405020304" charset="0"/>
                <a:ea typeface="思源黑体" panose="020B0400000000000000" charset="-122"/>
              </a:rPr>
              <a:t>2021 . 03</a:t>
            </a:r>
          </a:p>
        </p:txBody>
      </p:sp>
      <p:sp>
        <p:nvSpPr>
          <p:cNvPr id="38" name="文本框 83"/>
          <p:cNvSpPr txBox="1"/>
          <p:nvPr/>
        </p:nvSpPr>
        <p:spPr>
          <a:xfrm>
            <a:off x="6171554" y="1685755"/>
            <a:ext cx="1333499" cy="368300"/>
          </a:xfrm>
          <a:prstGeom prst="rect">
            <a:avLst/>
          </a:prstGeom>
          <a:noFill/>
        </p:spPr>
        <p:txBody>
          <a:bodyPr wrap="square">
            <a:spAutoFit/>
          </a:bodyPr>
          <a:lstStyle/>
          <a:p>
            <a:r>
              <a:rPr lang="en-US" sz="1800" i="0" u="none" strike="noStrike" kern="0" spc="0" baseline="0">
                <a:ln>
                  <a:noFill/>
                </a:ln>
                <a:solidFill>
                  <a:srgbClr val="AF5819"/>
                </a:solidFill>
                <a:latin typeface="Times New Roman" panose="02020603050405020304" charset="0"/>
                <a:ea typeface="思源黑体" panose="020B0400000000000000" charset="-122"/>
              </a:rPr>
              <a:t>2021 . 04 </a:t>
            </a:r>
          </a:p>
        </p:txBody>
      </p:sp>
      <p:sp>
        <p:nvSpPr>
          <p:cNvPr id="39" name="文本框 84"/>
          <p:cNvSpPr txBox="1"/>
          <p:nvPr/>
        </p:nvSpPr>
        <p:spPr>
          <a:xfrm>
            <a:off x="8016762" y="3760703"/>
            <a:ext cx="1333499" cy="368300"/>
          </a:xfrm>
          <a:prstGeom prst="rect">
            <a:avLst/>
          </a:prstGeom>
          <a:noFill/>
        </p:spPr>
        <p:txBody>
          <a:bodyPr wrap="square">
            <a:spAutoFit/>
          </a:bodyPr>
          <a:lstStyle/>
          <a:p>
            <a:r>
              <a:rPr lang="en-US" sz="1800" i="0" u="none" strike="noStrike" kern="0" spc="0" baseline="0">
                <a:ln>
                  <a:noFill/>
                </a:ln>
                <a:solidFill>
                  <a:srgbClr val="AF5819"/>
                </a:solidFill>
                <a:latin typeface="Times New Roman" panose="02020603050405020304" charset="0"/>
                <a:ea typeface="思源黑体" panose="020B0400000000000000" charset="-122"/>
              </a:rPr>
              <a:t>2021 . 06 </a:t>
            </a:r>
          </a:p>
        </p:txBody>
      </p:sp>
      <p:sp>
        <p:nvSpPr>
          <p:cNvPr id="40" name="文本框 85"/>
          <p:cNvSpPr txBox="1"/>
          <p:nvPr/>
        </p:nvSpPr>
        <p:spPr>
          <a:xfrm>
            <a:off x="9613138" y="1700082"/>
            <a:ext cx="1333499" cy="368300"/>
          </a:xfrm>
          <a:prstGeom prst="rect">
            <a:avLst/>
          </a:prstGeom>
          <a:noFill/>
        </p:spPr>
        <p:txBody>
          <a:bodyPr wrap="square">
            <a:spAutoFit/>
          </a:bodyPr>
          <a:lstStyle/>
          <a:p>
            <a:r>
              <a:rPr lang="en-US" sz="1800" i="0" u="none" strike="noStrike" kern="0" spc="0" baseline="0">
                <a:ln>
                  <a:noFill/>
                </a:ln>
                <a:solidFill>
                  <a:srgbClr val="AF5819"/>
                </a:solidFill>
                <a:latin typeface="Times New Roman" panose="02020603050405020304" charset="0"/>
                <a:ea typeface="思源黑体" panose="020B0400000000000000" charset="-122"/>
              </a:rPr>
              <a:t>2021 . 07</a:t>
            </a:r>
          </a:p>
        </p:txBody>
      </p:sp>
      <p:sp>
        <p:nvSpPr>
          <p:cNvPr id="43" name="平行四边形 42"/>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4" name="图片 4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45" name="平行四边形 44"/>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grpSp>
        <p:nvGrpSpPr>
          <p:cNvPr id="52" name="组合 50"/>
          <p:cNvGrpSpPr/>
          <p:nvPr/>
        </p:nvGrpSpPr>
        <p:grpSpPr>
          <a:xfrm flipV="1">
            <a:off x="6617709" y="2093508"/>
            <a:ext cx="398590" cy="968421"/>
            <a:chOff x="1237751" y="3715467"/>
            <a:chExt cx="398590" cy="968421"/>
          </a:xfrm>
          <a:solidFill>
            <a:srgbClr val="C00000"/>
          </a:solidFill>
        </p:grpSpPr>
        <p:grpSp>
          <p:nvGrpSpPr>
            <p:cNvPr id="53" name="组合 51"/>
            <p:cNvGrpSpPr/>
            <p:nvPr/>
          </p:nvGrpSpPr>
          <p:grpSpPr>
            <a:xfrm>
              <a:off x="1237751" y="3715467"/>
              <a:ext cx="398590" cy="398590"/>
              <a:chOff x="1237751" y="3715467"/>
              <a:chExt cx="398590" cy="398590"/>
            </a:xfrm>
            <a:grpFill/>
          </p:grpSpPr>
          <p:sp>
            <p:nvSpPr>
              <p:cNvPr id="55" name="椭圆 53"/>
              <p:cNvSpPr/>
              <p:nvPr/>
            </p:nvSpPr>
            <p:spPr>
              <a:xfrm>
                <a:off x="1237751" y="3715467"/>
                <a:ext cx="398590" cy="398590"/>
              </a:xfrm>
              <a:prstGeom prst="ellipse">
                <a:avLst/>
              </a:prstGeom>
              <a:solidFill>
                <a:srgbClr val="AF5819"/>
              </a:solidFill>
              <a:ln w="31750">
                <a:solidFill>
                  <a:srgbClr val="AF5819"/>
                </a:solidFill>
                <a:prstDash val="solid"/>
                <a:miter/>
              </a:ln>
            </p:spPr>
            <p:txBody>
              <a:bodyPr anchor="ctr"/>
              <a:lstStyle/>
              <a:p>
                <a:pPr algn="ctr"/>
                <a:endParaRPr lang="zh-CN">
                  <a:solidFill>
                    <a:srgbClr val="AF5819"/>
                  </a:solidFill>
                  <a:latin typeface="Arial" panose="020B0604020202020204"/>
                  <a:ea typeface="微软雅黑" panose="020B0503020204020204" pitchFamily="34" charset="-122"/>
                </a:endParaRPr>
              </a:p>
            </p:txBody>
          </p:sp>
          <p:sp>
            <p:nvSpPr>
              <p:cNvPr id="56" name="椭圆 54"/>
              <p:cNvSpPr/>
              <p:nvPr/>
            </p:nvSpPr>
            <p:spPr>
              <a:xfrm>
                <a:off x="1335971" y="3813687"/>
                <a:ext cx="202150" cy="202150"/>
              </a:xfrm>
              <a:prstGeom prst="ellipse">
                <a:avLst/>
              </a:prstGeom>
              <a:solidFill>
                <a:srgbClr val="AF5819"/>
              </a:solidFill>
              <a:ln w="98425">
                <a:solidFill>
                  <a:schemeClr val="bg1"/>
                </a:solidFill>
                <a:prstDash val="solid"/>
                <a:miter/>
              </a:ln>
            </p:spPr>
            <p:txBody>
              <a:bodyPr anchor="ctr"/>
              <a:lstStyle/>
              <a:p>
                <a:pPr algn="ctr"/>
                <a:endParaRPr lang="zh-CN" dirty="0">
                  <a:solidFill>
                    <a:srgbClr val="AF5819"/>
                  </a:solidFill>
                  <a:latin typeface="Arial" panose="020B0604020202020204"/>
                  <a:ea typeface="微软雅黑" panose="020B0503020204020204" pitchFamily="34" charset="-122"/>
                </a:endParaRPr>
              </a:p>
            </p:txBody>
          </p:sp>
        </p:grpSp>
        <p:cxnSp>
          <p:nvCxnSpPr>
            <p:cNvPr id="54" name="直接连接符 52"/>
            <p:cNvCxnSpPr/>
            <p:nvPr/>
          </p:nvCxnSpPr>
          <p:spPr>
            <a:xfrm>
              <a:off x="1437046" y="4214648"/>
              <a:ext cx="0" cy="469240"/>
            </a:xfrm>
            <a:prstGeom prst="line">
              <a:avLst/>
            </a:prstGeom>
            <a:grpFill/>
            <a:ln w="12700">
              <a:solidFill>
                <a:srgbClr val="AF5819"/>
              </a:solidFill>
              <a:prstDash val="solid"/>
              <a:miter/>
              <a:tailEnd type="oval"/>
            </a:ln>
          </p:spPr>
        </p:cxnSp>
      </p:grpSp>
      <p:grpSp>
        <p:nvGrpSpPr>
          <p:cNvPr id="57" name="组合 50"/>
          <p:cNvGrpSpPr/>
          <p:nvPr/>
        </p:nvGrpSpPr>
        <p:grpSpPr>
          <a:xfrm>
            <a:off x="4882651" y="2660369"/>
            <a:ext cx="398590" cy="968421"/>
            <a:chOff x="1237751" y="3715467"/>
            <a:chExt cx="398590" cy="968421"/>
          </a:xfrm>
          <a:solidFill>
            <a:srgbClr val="C00000"/>
          </a:solidFill>
        </p:grpSpPr>
        <p:grpSp>
          <p:nvGrpSpPr>
            <p:cNvPr id="58" name="组合 51"/>
            <p:cNvGrpSpPr/>
            <p:nvPr/>
          </p:nvGrpSpPr>
          <p:grpSpPr>
            <a:xfrm>
              <a:off x="1237751" y="3715467"/>
              <a:ext cx="398590" cy="398590"/>
              <a:chOff x="1237751" y="3715467"/>
              <a:chExt cx="398590" cy="398590"/>
            </a:xfrm>
            <a:grpFill/>
          </p:grpSpPr>
          <p:sp>
            <p:nvSpPr>
              <p:cNvPr id="60" name="椭圆 53"/>
              <p:cNvSpPr/>
              <p:nvPr/>
            </p:nvSpPr>
            <p:spPr>
              <a:xfrm>
                <a:off x="1237751" y="3715467"/>
                <a:ext cx="398590" cy="398590"/>
              </a:xfrm>
              <a:prstGeom prst="ellipse">
                <a:avLst/>
              </a:prstGeom>
              <a:solidFill>
                <a:srgbClr val="AF5819"/>
              </a:solidFill>
              <a:ln w="31750">
                <a:solidFill>
                  <a:srgbClr val="AF5819"/>
                </a:solidFill>
                <a:prstDash val="solid"/>
                <a:miter/>
              </a:ln>
            </p:spPr>
            <p:txBody>
              <a:bodyPr anchor="ctr"/>
              <a:lstStyle/>
              <a:p>
                <a:pPr algn="ctr"/>
                <a:endParaRPr lang="zh-CN">
                  <a:solidFill>
                    <a:srgbClr val="AF5819"/>
                  </a:solidFill>
                  <a:latin typeface="Arial" panose="020B0604020202020204"/>
                  <a:ea typeface="微软雅黑" panose="020B0503020204020204" pitchFamily="34" charset="-122"/>
                </a:endParaRPr>
              </a:p>
            </p:txBody>
          </p:sp>
          <p:sp>
            <p:nvSpPr>
              <p:cNvPr id="61" name="椭圆 54"/>
              <p:cNvSpPr/>
              <p:nvPr/>
            </p:nvSpPr>
            <p:spPr>
              <a:xfrm>
                <a:off x="1335971" y="3813687"/>
                <a:ext cx="202150" cy="202150"/>
              </a:xfrm>
              <a:prstGeom prst="ellipse">
                <a:avLst/>
              </a:prstGeom>
              <a:solidFill>
                <a:srgbClr val="AF5819"/>
              </a:solidFill>
              <a:ln w="98425">
                <a:solidFill>
                  <a:schemeClr val="bg1"/>
                </a:solidFill>
                <a:prstDash val="solid"/>
                <a:miter/>
              </a:ln>
            </p:spPr>
            <p:txBody>
              <a:bodyPr anchor="ctr"/>
              <a:lstStyle/>
              <a:p>
                <a:pPr algn="ctr"/>
                <a:endParaRPr lang="zh-CN" dirty="0">
                  <a:solidFill>
                    <a:srgbClr val="AF5819"/>
                  </a:solidFill>
                  <a:latin typeface="Arial" panose="020B0604020202020204"/>
                  <a:ea typeface="微软雅黑" panose="020B0503020204020204" pitchFamily="34" charset="-122"/>
                </a:endParaRPr>
              </a:p>
            </p:txBody>
          </p:sp>
        </p:grpSp>
        <p:cxnSp>
          <p:nvCxnSpPr>
            <p:cNvPr id="59" name="直接连接符 52"/>
            <p:cNvCxnSpPr/>
            <p:nvPr/>
          </p:nvCxnSpPr>
          <p:spPr>
            <a:xfrm>
              <a:off x="1437046" y="4214648"/>
              <a:ext cx="0" cy="469240"/>
            </a:xfrm>
            <a:prstGeom prst="line">
              <a:avLst/>
            </a:prstGeom>
            <a:grpFill/>
            <a:ln w="12700">
              <a:solidFill>
                <a:srgbClr val="AF5819"/>
              </a:solidFill>
              <a:prstDash val="solid"/>
              <a:miter/>
              <a:tailEnd type="oval"/>
            </a:ln>
          </p:spPr>
        </p:cxnSp>
      </p:grpSp>
      <p:grpSp>
        <p:nvGrpSpPr>
          <p:cNvPr id="62" name="组合 50"/>
          <p:cNvGrpSpPr/>
          <p:nvPr/>
        </p:nvGrpSpPr>
        <p:grpSpPr>
          <a:xfrm flipV="1">
            <a:off x="10203439" y="2093508"/>
            <a:ext cx="398590" cy="968421"/>
            <a:chOff x="1237751" y="3715467"/>
            <a:chExt cx="398590" cy="968421"/>
          </a:xfrm>
          <a:solidFill>
            <a:srgbClr val="C00000"/>
          </a:solidFill>
        </p:grpSpPr>
        <p:grpSp>
          <p:nvGrpSpPr>
            <p:cNvPr id="63" name="组合 51"/>
            <p:cNvGrpSpPr/>
            <p:nvPr/>
          </p:nvGrpSpPr>
          <p:grpSpPr>
            <a:xfrm>
              <a:off x="1237751" y="3715467"/>
              <a:ext cx="398590" cy="398590"/>
              <a:chOff x="1237751" y="3715467"/>
              <a:chExt cx="398590" cy="398590"/>
            </a:xfrm>
            <a:grpFill/>
          </p:grpSpPr>
          <p:sp>
            <p:nvSpPr>
              <p:cNvPr id="65" name="椭圆 53"/>
              <p:cNvSpPr/>
              <p:nvPr/>
            </p:nvSpPr>
            <p:spPr>
              <a:xfrm>
                <a:off x="1237751" y="3715467"/>
                <a:ext cx="398590" cy="398590"/>
              </a:xfrm>
              <a:prstGeom prst="ellipse">
                <a:avLst/>
              </a:prstGeom>
              <a:solidFill>
                <a:srgbClr val="AF5819"/>
              </a:solidFill>
              <a:ln w="31750">
                <a:solidFill>
                  <a:srgbClr val="AF5819"/>
                </a:solidFill>
                <a:prstDash val="solid"/>
                <a:miter/>
              </a:ln>
            </p:spPr>
            <p:txBody>
              <a:bodyPr anchor="ctr"/>
              <a:lstStyle/>
              <a:p>
                <a:pPr algn="ctr"/>
                <a:endParaRPr lang="zh-CN">
                  <a:solidFill>
                    <a:srgbClr val="AF5819"/>
                  </a:solidFill>
                  <a:latin typeface="Arial" panose="020B0604020202020204"/>
                  <a:ea typeface="微软雅黑" panose="020B0503020204020204" pitchFamily="34" charset="-122"/>
                </a:endParaRPr>
              </a:p>
            </p:txBody>
          </p:sp>
          <p:sp>
            <p:nvSpPr>
              <p:cNvPr id="66" name="椭圆 54"/>
              <p:cNvSpPr/>
              <p:nvPr/>
            </p:nvSpPr>
            <p:spPr>
              <a:xfrm>
                <a:off x="1335971" y="3813687"/>
                <a:ext cx="202150" cy="202150"/>
              </a:xfrm>
              <a:prstGeom prst="ellipse">
                <a:avLst/>
              </a:prstGeom>
              <a:solidFill>
                <a:srgbClr val="AF5819"/>
              </a:solidFill>
              <a:ln w="98425">
                <a:solidFill>
                  <a:schemeClr val="bg1"/>
                </a:solidFill>
                <a:prstDash val="solid"/>
                <a:miter/>
              </a:ln>
            </p:spPr>
            <p:txBody>
              <a:bodyPr anchor="ctr"/>
              <a:lstStyle/>
              <a:p>
                <a:pPr algn="ctr"/>
                <a:endParaRPr lang="zh-CN" dirty="0">
                  <a:solidFill>
                    <a:srgbClr val="AF5819"/>
                  </a:solidFill>
                  <a:latin typeface="Arial" panose="020B0604020202020204"/>
                  <a:ea typeface="微软雅黑" panose="020B0503020204020204" pitchFamily="34" charset="-122"/>
                </a:endParaRPr>
              </a:p>
            </p:txBody>
          </p:sp>
        </p:grpSp>
        <p:cxnSp>
          <p:nvCxnSpPr>
            <p:cNvPr id="64" name="直接连接符 52"/>
            <p:cNvCxnSpPr/>
            <p:nvPr/>
          </p:nvCxnSpPr>
          <p:spPr>
            <a:xfrm>
              <a:off x="1437046" y="4214648"/>
              <a:ext cx="0" cy="469240"/>
            </a:xfrm>
            <a:prstGeom prst="line">
              <a:avLst/>
            </a:prstGeom>
            <a:grpFill/>
            <a:ln w="12700">
              <a:solidFill>
                <a:srgbClr val="AF5819"/>
              </a:solidFill>
              <a:prstDash val="solid"/>
              <a:miter/>
              <a:tailEnd type="oval"/>
            </a:ln>
          </p:spPr>
        </p:cxnSp>
      </p:grpSp>
      <p:grpSp>
        <p:nvGrpSpPr>
          <p:cNvPr id="67" name="组合 50"/>
          <p:cNvGrpSpPr/>
          <p:nvPr/>
        </p:nvGrpSpPr>
        <p:grpSpPr>
          <a:xfrm>
            <a:off x="8468381" y="2660369"/>
            <a:ext cx="398590" cy="968421"/>
            <a:chOff x="1237751" y="3715467"/>
            <a:chExt cx="398590" cy="968421"/>
          </a:xfrm>
          <a:solidFill>
            <a:srgbClr val="C00000"/>
          </a:solidFill>
        </p:grpSpPr>
        <p:grpSp>
          <p:nvGrpSpPr>
            <p:cNvPr id="68" name="组合 51"/>
            <p:cNvGrpSpPr/>
            <p:nvPr/>
          </p:nvGrpSpPr>
          <p:grpSpPr>
            <a:xfrm>
              <a:off x="1237751" y="3715467"/>
              <a:ext cx="398590" cy="398590"/>
              <a:chOff x="1237751" y="3715467"/>
              <a:chExt cx="398590" cy="398590"/>
            </a:xfrm>
            <a:grpFill/>
          </p:grpSpPr>
          <p:sp>
            <p:nvSpPr>
              <p:cNvPr id="70" name="椭圆 53"/>
              <p:cNvSpPr/>
              <p:nvPr/>
            </p:nvSpPr>
            <p:spPr>
              <a:xfrm>
                <a:off x="1237751" y="3715467"/>
                <a:ext cx="398590" cy="398590"/>
              </a:xfrm>
              <a:prstGeom prst="ellipse">
                <a:avLst/>
              </a:prstGeom>
              <a:solidFill>
                <a:srgbClr val="AF5819"/>
              </a:solidFill>
              <a:ln w="31750">
                <a:solidFill>
                  <a:srgbClr val="AF5819"/>
                </a:solidFill>
                <a:prstDash val="solid"/>
                <a:miter/>
              </a:ln>
            </p:spPr>
            <p:txBody>
              <a:bodyPr anchor="ctr"/>
              <a:lstStyle/>
              <a:p>
                <a:pPr algn="ctr"/>
                <a:endParaRPr lang="zh-CN">
                  <a:solidFill>
                    <a:srgbClr val="AF5819"/>
                  </a:solidFill>
                  <a:latin typeface="Arial" panose="020B0604020202020204"/>
                  <a:ea typeface="微软雅黑" panose="020B0503020204020204" pitchFamily="34" charset="-122"/>
                </a:endParaRPr>
              </a:p>
            </p:txBody>
          </p:sp>
          <p:sp>
            <p:nvSpPr>
              <p:cNvPr id="71" name="椭圆 54"/>
              <p:cNvSpPr/>
              <p:nvPr/>
            </p:nvSpPr>
            <p:spPr>
              <a:xfrm>
                <a:off x="1335971" y="3813687"/>
                <a:ext cx="202150" cy="202150"/>
              </a:xfrm>
              <a:prstGeom prst="ellipse">
                <a:avLst/>
              </a:prstGeom>
              <a:solidFill>
                <a:srgbClr val="AF5819"/>
              </a:solidFill>
              <a:ln w="98425">
                <a:solidFill>
                  <a:schemeClr val="bg1"/>
                </a:solidFill>
                <a:prstDash val="solid"/>
                <a:miter/>
              </a:ln>
            </p:spPr>
            <p:txBody>
              <a:bodyPr anchor="ctr"/>
              <a:lstStyle/>
              <a:p>
                <a:pPr algn="ctr"/>
                <a:endParaRPr lang="zh-CN" dirty="0">
                  <a:solidFill>
                    <a:srgbClr val="AF5819"/>
                  </a:solidFill>
                  <a:latin typeface="Arial" panose="020B0604020202020204"/>
                  <a:ea typeface="微软雅黑" panose="020B0503020204020204" pitchFamily="34" charset="-122"/>
                </a:endParaRPr>
              </a:p>
            </p:txBody>
          </p:sp>
        </p:grpSp>
        <p:cxnSp>
          <p:nvCxnSpPr>
            <p:cNvPr id="69" name="直接连接符 52"/>
            <p:cNvCxnSpPr/>
            <p:nvPr/>
          </p:nvCxnSpPr>
          <p:spPr>
            <a:xfrm>
              <a:off x="1437046" y="4214648"/>
              <a:ext cx="0" cy="469240"/>
            </a:xfrm>
            <a:prstGeom prst="line">
              <a:avLst/>
            </a:prstGeom>
            <a:grpFill/>
            <a:ln w="12700">
              <a:solidFill>
                <a:srgbClr val="AF5819"/>
              </a:solidFill>
              <a:prstDash val="solid"/>
              <a:miter/>
              <a:tailEnd type="oval"/>
            </a:ln>
          </p:spPr>
        </p:cxnSp>
      </p:grpSp>
      <p:sp>
        <p:nvSpPr>
          <p:cNvPr id="74" name="矩形: 圆角 73"/>
          <p:cNvSpPr/>
          <p:nvPr/>
        </p:nvSpPr>
        <p:spPr>
          <a:xfrm>
            <a:off x="1509088" y="4831779"/>
            <a:ext cx="9173823" cy="1756335"/>
          </a:xfrm>
          <a:prstGeom prst="roundRect">
            <a:avLst/>
          </a:prstGeom>
          <a:noFill/>
          <a:ln w="76200">
            <a:solidFill>
              <a:srgbClr val="AF58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4922250" y="4536806"/>
            <a:ext cx="2347499" cy="576439"/>
            <a:chOff x="4469505" y="4536806"/>
            <a:chExt cx="2347499" cy="576439"/>
          </a:xfrm>
        </p:grpSpPr>
        <p:sp>
          <p:nvSpPr>
            <p:cNvPr id="77" name="矩形: 圆角 76"/>
            <p:cNvSpPr/>
            <p:nvPr/>
          </p:nvSpPr>
          <p:spPr>
            <a:xfrm>
              <a:off x="4469505" y="4536806"/>
              <a:ext cx="2347499" cy="576439"/>
            </a:xfrm>
            <a:prstGeom prst="round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TextBox 66"/>
            <p:cNvSpPr txBox="1"/>
            <p:nvPr/>
          </p:nvSpPr>
          <p:spPr>
            <a:xfrm>
              <a:off x="4590107" y="4569593"/>
              <a:ext cx="2106295" cy="460375"/>
            </a:xfrm>
            <a:prstGeom prst="rect">
              <a:avLst/>
            </a:prstGeom>
            <a:noFill/>
          </p:spPr>
          <p:txBody>
            <a:bodyPr wrap="square" anchor="ctr" anchorCtr="0">
              <a:spAutoFit/>
            </a:bodyPr>
            <a:lstStyle/>
            <a:p>
              <a:pPr algn="ctr"/>
              <a:r>
                <a:rPr lang="zh-CN" sz="2400" b="1" dirty="0">
                  <a:solidFill>
                    <a:schemeClr val="bg1"/>
                  </a:solidFill>
                  <a:latin typeface="Times New Roman" panose="02020603050405020304" charset="0"/>
                  <a:ea typeface="思源黑体" panose="020B0400000000000000" charset="-122"/>
                </a:rPr>
                <a:t>输入标题文本</a:t>
              </a:r>
            </a:p>
          </p:txBody>
        </p:sp>
      </p:grpSp>
      <p:sp>
        <p:nvSpPr>
          <p:cNvPr id="79" name="文本框 78"/>
          <p:cNvSpPr txBox="1"/>
          <p:nvPr/>
        </p:nvSpPr>
        <p:spPr>
          <a:xfrm>
            <a:off x="1639080" y="5352142"/>
            <a:ext cx="8913838" cy="922020"/>
          </a:xfrm>
          <a:prstGeom prst="rect">
            <a:avLst/>
          </a:prstGeom>
          <a:noFill/>
        </p:spPr>
        <p:txBody>
          <a:bodyPr wrap="square" rtlCol="0">
            <a:spAutoFit/>
          </a:bodyPr>
          <a:lstStyle/>
          <a:p>
            <a:pPr indent="467995"/>
            <a:r>
              <a:rPr lang="zh-CN" altLang="en-US"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圆角 15"/>
          <p:cNvSpPr/>
          <p:nvPr/>
        </p:nvSpPr>
        <p:spPr>
          <a:xfrm>
            <a:off x="7685670" y="1285790"/>
            <a:ext cx="5303520" cy="4895443"/>
          </a:xfrm>
          <a:prstGeom prst="roundRect">
            <a:avLst>
              <a:gd name="adj" fmla="val 14172"/>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107"/>
          <p:cNvSpPr txBox="1"/>
          <p:nvPr/>
        </p:nvSpPr>
        <p:spPr>
          <a:xfrm>
            <a:off x="8109503" y="2164753"/>
            <a:ext cx="3762457" cy="3610610"/>
          </a:xfrm>
          <a:prstGeom prst="rect">
            <a:avLst/>
          </a:prstGeom>
          <a:noFill/>
        </p:spPr>
        <p:txBody>
          <a:bodyPr wrap="square" rtlCol="0">
            <a:spAutoFit/>
          </a:bodyPr>
          <a:lstStyle>
            <a:defPPr>
              <a:defRPr lang="zh-CN"/>
            </a:defPPr>
            <a:lvl1pPr algn="just">
              <a:lnSpc>
                <a:spcPct val="130000"/>
              </a:lnSpc>
              <a:defRPr sz="14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indent="467995"/>
            <a:r>
              <a:rPr lang="zh-CN" altLang="en-US" sz="1600" dirty="0">
                <a:solidFill>
                  <a:schemeClr val="bg1"/>
                </a:solidFill>
                <a:latin typeface="Times New Roman" panose="02020603050405020304" charset="0"/>
                <a:ea typeface="思源黑体" panose="020B0400000000000000" charset="-122"/>
              </a:rPr>
              <a:t>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a:t>
            </a:r>
          </a:p>
        </p:txBody>
      </p:sp>
      <p:sp>
        <p:nvSpPr>
          <p:cNvPr id="8" name="平行四边形 7"/>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10" name="平行四边形 9"/>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pic>
        <p:nvPicPr>
          <p:cNvPr id="15" name="图片 14"/>
          <p:cNvPicPr>
            <a:picLocks noChangeAspect="1"/>
          </p:cNvPicPr>
          <p:nvPr/>
        </p:nvPicPr>
        <p:blipFill rotWithShape="1">
          <a:blip r:embed="rId3">
            <a:extLst>
              <a:ext uri="{BEBA8EAE-BF5A-486C-A8C5-ECC9F3942E4B}">
                <a14:imgProps xmlns:a14="http://schemas.microsoft.com/office/drawing/2010/main">
                  <a14:imgLayer r:embed="rId4">
                    <a14:imgEffect>
                      <a14:saturation sat="150000"/>
                    </a14:imgEffect>
                  </a14:imgLayer>
                </a14:imgProps>
              </a:ext>
              <a:ext uri="{28A0092B-C50C-407E-A947-70E740481C1C}">
                <a14:useLocalDpi xmlns:a14="http://schemas.microsoft.com/office/drawing/2010/main" val="0"/>
              </a:ext>
            </a:extLst>
          </a:blip>
          <a:srcRect t="6338" b="15803"/>
          <a:stretch>
            <a:fillRect/>
          </a:stretch>
        </p:blipFill>
        <p:spPr>
          <a:xfrm>
            <a:off x="633236" y="2017659"/>
            <a:ext cx="6813953" cy="3535432"/>
          </a:xfrm>
          <a:prstGeom prst="rect">
            <a:avLst/>
          </a:prstGeom>
        </p:spPr>
      </p:pic>
      <p:sp>
        <p:nvSpPr>
          <p:cNvPr id="6" name="矩形 5"/>
          <p:cNvSpPr/>
          <p:nvPr/>
        </p:nvSpPr>
        <p:spPr>
          <a:xfrm>
            <a:off x="178074" y="1599839"/>
            <a:ext cx="447034" cy="412956"/>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7" name="矩形 6"/>
          <p:cNvSpPr/>
          <p:nvPr/>
        </p:nvSpPr>
        <p:spPr>
          <a:xfrm>
            <a:off x="399562" y="1806317"/>
            <a:ext cx="447034" cy="412956"/>
          </a:xfrm>
          <a:prstGeom prst="rect">
            <a:avLst/>
          </a:prstGeom>
          <a:solidFill>
            <a:srgbClr val="AF581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7" name="文本框 23"/>
          <p:cNvSpPr txBox="1"/>
          <p:nvPr/>
        </p:nvSpPr>
        <p:spPr>
          <a:xfrm>
            <a:off x="9196793" y="1432884"/>
            <a:ext cx="1861820" cy="583565"/>
          </a:xfrm>
          <a:prstGeom prst="rect">
            <a:avLst/>
          </a:prstGeom>
          <a:noFill/>
        </p:spPr>
        <p:txBody>
          <a:bodyPr wrap="none">
            <a:spAutoFit/>
          </a:bodyPr>
          <a:lstStyle/>
          <a:p>
            <a:r>
              <a:rPr lang="zh-CN" sz="3200" b="1" spc="100" dirty="0">
                <a:solidFill>
                  <a:schemeClr val="bg1"/>
                </a:solidFill>
                <a:latin typeface="Times New Roman" panose="02020603050405020304" charset="0"/>
                <a:ea typeface="思源黑体" panose="020B0400000000000000" charset="-122"/>
              </a:rPr>
              <a:t>输入</a:t>
            </a:r>
            <a:r>
              <a:rPr lang="zh-CN" sz="3200" b="1" i="0" u="none" strike="noStrike" kern="1200" spc="100" baseline="0" dirty="0">
                <a:ln>
                  <a:noFill/>
                </a:ln>
                <a:solidFill>
                  <a:schemeClr val="bg1"/>
                </a:solidFill>
                <a:latin typeface="Times New Roman" panose="02020603050405020304" charset="0"/>
                <a:ea typeface="思源黑体" panose="020B0400000000000000" charset="-122"/>
              </a:rPr>
              <a:t>标题</a:t>
            </a:r>
            <a:endParaRPr lang="zh-CN" sz="3200" dirty="0">
              <a:solidFill>
                <a:schemeClr val="bg1"/>
              </a:solidFill>
              <a:latin typeface="Times New Roman" panose="02020603050405020304" charset="0"/>
              <a:ea typeface="思源黑体" panose="020B0400000000000000" charset="-122"/>
            </a:endParaRPr>
          </a:p>
        </p:txBody>
      </p:sp>
      <p:sp>
        <p:nvSpPr>
          <p:cNvPr id="18" name="矩形 17"/>
          <p:cNvSpPr/>
          <p:nvPr/>
        </p:nvSpPr>
        <p:spPr>
          <a:xfrm flipV="1">
            <a:off x="0" y="6748343"/>
            <a:ext cx="4682001" cy="128741"/>
          </a:xfrm>
          <a:prstGeom prst="rect">
            <a:avLst/>
          </a:prstGeom>
          <a:solidFill>
            <a:srgbClr val="AF5819"/>
          </a:solidFill>
          <a:ln>
            <a:noFill/>
          </a:ln>
        </p:spPr>
        <p:txBody>
          <a:bodyPr anchor="ctr"/>
          <a:lstStyle/>
          <a:p>
            <a:pPr algn="ctr"/>
            <a:endParaRPr lang="zh-CN">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任意多边形: 形状 56"/>
          <p:cNvSpPr/>
          <p:nvPr/>
        </p:nvSpPr>
        <p:spPr>
          <a:xfrm flipH="1">
            <a:off x="4926379" y="-1643605"/>
            <a:ext cx="7423807" cy="8501605"/>
          </a:xfrm>
          <a:custGeom>
            <a:avLst/>
            <a:gdLst>
              <a:gd name="connsiteX0" fmla="*/ 1746778 w 7423807"/>
              <a:gd name="connsiteY0" fmla="*/ 0 h 8501605"/>
              <a:gd name="connsiteX1" fmla="*/ 1746778 w 7423807"/>
              <a:gd name="connsiteY1" fmla="*/ 1 h 8501605"/>
              <a:gd name="connsiteX2" fmla="*/ 0 w 7423807"/>
              <a:gd name="connsiteY2" fmla="*/ 1 h 8501605"/>
              <a:gd name="connsiteX3" fmla="*/ 0 w 7423807"/>
              <a:gd name="connsiteY3" fmla="*/ 2747956 h 8501605"/>
              <a:gd name="connsiteX4" fmla="*/ 3805464 w 7423807"/>
              <a:gd name="connsiteY4" fmla="*/ 8501605 h 8501605"/>
              <a:gd name="connsiteX5" fmla="*/ 7423807 w 7423807"/>
              <a:gd name="connsiteY5" fmla="*/ 8501605 h 8501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3807" h="8501605">
                <a:moveTo>
                  <a:pt x="1746778" y="0"/>
                </a:moveTo>
                <a:lnTo>
                  <a:pt x="1746778" y="1"/>
                </a:lnTo>
                <a:lnTo>
                  <a:pt x="0" y="1"/>
                </a:lnTo>
                <a:lnTo>
                  <a:pt x="0" y="2747956"/>
                </a:lnTo>
                <a:lnTo>
                  <a:pt x="3805464" y="8501605"/>
                </a:lnTo>
                <a:lnTo>
                  <a:pt x="7423807" y="8501605"/>
                </a:lnTo>
                <a:close/>
              </a:path>
            </a:pathLst>
          </a:cu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87506" y="2989886"/>
            <a:ext cx="4246880" cy="706755"/>
          </a:xfrm>
          <a:prstGeom prst="rect">
            <a:avLst/>
          </a:prstGeom>
          <a:noFill/>
        </p:spPr>
        <p:txBody>
          <a:bodyPr wrap="none" rtlCol="0">
            <a:spAutoFit/>
          </a:bodyPr>
          <a:lstStyle/>
          <a:p>
            <a:r>
              <a:rPr lang="zh-CN" altLang="en-US" sz="4000" dirty="0">
                <a:solidFill>
                  <a:srgbClr val="AF5819"/>
                </a:solidFill>
                <a:latin typeface="Times New Roman" panose="02020603050405020304" charset="0"/>
                <a:ea typeface="思源黑体" panose="020B0400000000000000" charset="-122"/>
              </a:rPr>
              <a:t>在此输入您的标题</a:t>
            </a:r>
          </a:p>
        </p:txBody>
      </p:sp>
      <p:sp>
        <p:nvSpPr>
          <p:cNvPr id="28" name="矩形 27"/>
          <p:cNvSpPr/>
          <p:nvPr/>
        </p:nvSpPr>
        <p:spPr>
          <a:xfrm>
            <a:off x="424113" y="1522062"/>
            <a:ext cx="1198880" cy="1322070"/>
          </a:xfrm>
          <a:prstGeom prst="rect">
            <a:avLst/>
          </a:prstGeom>
        </p:spPr>
        <p:txBody>
          <a:bodyPr wrap="none">
            <a:spAutoFit/>
          </a:bodyPr>
          <a:lstStyle/>
          <a:p>
            <a:r>
              <a:rPr lang="en-US" altLang="zh-CN" sz="8000" dirty="0">
                <a:solidFill>
                  <a:srgbClr val="AF5819"/>
                </a:solidFill>
                <a:latin typeface="Times New Roman" panose="02020603050405020304" charset="0"/>
                <a:ea typeface="思源黑体" panose="020B0400000000000000" charset="-122"/>
              </a:rPr>
              <a:t>04</a:t>
            </a:r>
          </a:p>
        </p:txBody>
      </p:sp>
      <p:pic>
        <p:nvPicPr>
          <p:cNvPr id="31" name="图片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1011" y="1367014"/>
            <a:ext cx="5663588" cy="3618403"/>
          </a:xfrm>
          <a:prstGeom prst="rect">
            <a:avLst/>
          </a:prstGeom>
        </p:spPr>
      </p:pic>
      <p:sp>
        <p:nvSpPr>
          <p:cNvPr id="33" name="矩形 32"/>
          <p:cNvSpPr/>
          <p:nvPr/>
        </p:nvSpPr>
        <p:spPr>
          <a:xfrm>
            <a:off x="287506" y="4985417"/>
            <a:ext cx="350521" cy="350521"/>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638027" y="5335938"/>
            <a:ext cx="350521" cy="350521"/>
          </a:xfrm>
          <a:prstGeom prst="rect">
            <a:avLst/>
          </a:prstGeom>
          <a:solidFill>
            <a:srgbClr val="E382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287506" y="5686459"/>
            <a:ext cx="350521" cy="350521"/>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0" y="6418175"/>
            <a:ext cx="12192000" cy="461657"/>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直接连接符 45"/>
          <p:cNvCxnSpPr/>
          <p:nvPr/>
        </p:nvCxnSpPr>
        <p:spPr>
          <a:xfrm flipV="1">
            <a:off x="4926379" y="5331240"/>
            <a:ext cx="710687" cy="1144512"/>
          </a:xfrm>
          <a:prstGeom prst="line">
            <a:avLst/>
          </a:prstGeom>
          <a:ln w="114300">
            <a:solidFill>
              <a:srgbClr val="AF5819"/>
            </a:solidFill>
          </a:ln>
        </p:spPr>
        <p:style>
          <a:lnRef idx="1">
            <a:schemeClr val="accent1"/>
          </a:lnRef>
          <a:fillRef idx="0">
            <a:schemeClr val="accent1"/>
          </a:fillRef>
          <a:effectRef idx="0">
            <a:schemeClr val="accent1"/>
          </a:effectRef>
          <a:fontRef idx="minor">
            <a:schemeClr val="tx1"/>
          </a:fontRef>
        </p:style>
      </p:cxnSp>
      <p:pic>
        <p:nvPicPr>
          <p:cNvPr id="51" name="图片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55" name="文本框 54"/>
          <p:cNvSpPr txBox="1"/>
          <p:nvPr/>
        </p:nvSpPr>
        <p:spPr>
          <a:xfrm rot="16200000">
            <a:off x="2316659" y="4354149"/>
            <a:ext cx="459740" cy="4516120"/>
          </a:xfrm>
          <a:prstGeom prst="rect">
            <a:avLst/>
          </a:prstGeom>
          <a:noFill/>
        </p:spPr>
        <p:txBody>
          <a:bodyPr vert="eaVert" wrap="square" rtlCol="0">
            <a:spAutoFit/>
          </a:bodyPr>
          <a:lstStyle/>
          <a:p>
            <a:r>
              <a:rPr lang="en-US" altLang="zh-CN" dirty="0">
                <a:solidFill>
                  <a:schemeClr val="bg1"/>
                </a:solidFill>
                <a:latin typeface="Times New Roman" panose="02020603050405020304" charset="0"/>
                <a:ea typeface="思源黑体" panose="020B0400000000000000" charset="-122"/>
              </a:rPr>
              <a:t>University of Chinese Academy of Sciences</a:t>
            </a:r>
          </a:p>
        </p:txBody>
      </p:sp>
      <p:cxnSp>
        <p:nvCxnSpPr>
          <p:cNvPr id="14" name="直接连接符 13"/>
          <p:cNvCxnSpPr/>
          <p:nvPr/>
        </p:nvCxnSpPr>
        <p:spPr>
          <a:xfrm flipV="1">
            <a:off x="8540621" y="-204930"/>
            <a:ext cx="710687" cy="1144512"/>
          </a:xfrm>
          <a:prstGeom prst="line">
            <a:avLst/>
          </a:prstGeom>
          <a:ln w="114300">
            <a:solidFill>
              <a:srgbClr val="AF5819"/>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t="25533" b="9898"/>
          <a:stretch>
            <a:fillRect/>
          </a:stretch>
        </p:blipFill>
        <p:spPr>
          <a:xfrm>
            <a:off x="5824956" y="1320777"/>
            <a:ext cx="5675575" cy="3664640"/>
          </a:xfrm>
          <a:prstGeom prst="rect">
            <a:avLst/>
          </a:prstGeom>
        </p:spPr>
      </p:pic>
      <p:sp>
        <p:nvSpPr>
          <p:cNvPr id="25" name="文本框 24"/>
          <p:cNvSpPr txBox="1"/>
          <p:nvPr/>
        </p:nvSpPr>
        <p:spPr>
          <a:xfrm>
            <a:off x="321112" y="3586628"/>
            <a:ext cx="3584575" cy="460375"/>
          </a:xfrm>
          <a:prstGeom prst="rect">
            <a:avLst/>
          </a:prstGeom>
          <a:noFill/>
        </p:spPr>
        <p:txBody>
          <a:bodyPr wrap="none" rtlCol="0">
            <a:spAutoFit/>
          </a:bodyPr>
          <a:lstStyle/>
          <a:p>
            <a:r>
              <a:rPr lang="en-US" altLang="zh-CN" sz="2400" dirty="0">
                <a:solidFill>
                  <a:srgbClr val="AF5819"/>
                </a:solidFill>
                <a:latin typeface="Times New Roman" panose="02020603050405020304" charset="0"/>
                <a:ea typeface="思源黑体" panose="020B0400000000000000" charset="-122"/>
                <a:cs typeface="阿里巴巴普惠体 L" panose="00020600040101010101" pitchFamily="18" charset="-122"/>
              </a:rPr>
              <a:t>Please input your topic here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6689264" y="1930489"/>
            <a:ext cx="4331939" cy="3832899"/>
            <a:chOff x="1254125" y="1686055"/>
            <a:chExt cx="4591050" cy="4062161"/>
          </a:xfrm>
        </p:grpSpPr>
        <p:sp>
          <p:nvSpPr>
            <p:cNvPr id="7" name="圆角矩形 3"/>
            <p:cNvSpPr>
              <a:spLocks noChangeArrowheads="1"/>
            </p:cNvSpPr>
            <p:nvPr/>
          </p:nvSpPr>
          <p:spPr>
            <a:xfrm>
              <a:off x="1254125" y="2044700"/>
              <a:ext cx="4591050" cy="3703516"/>
            </a:xfrm>
            <a:prstGeom prst="roundRect">
              <a:avLst>
                <a:gd name="adj" fmla="val 9083"/>
              </a:avLst>
            </a:prstGeom>
            <a:solidFill>
              <a:srgbClr val="FFFFFF"/>
            </a:solidFill>
            <a:ln w="12700">
              <a:solidFill>
                <a:srgbClr val="9A0000"/>
              </a:solidFill>
              <a:round/>
            </a:ln>
          </p:spPr>
          <p:txBody>
            <a:bodyPr anchor="ctr"/>
            <a:lstStyle>
              <a:lvl1pPr lvl="0">
                <a:defRPr>
                  <a:solidFill>
                    <a:schemeClr val="tx1"/>
                  </a:solidFill>
                  <a:latin typeface="Calibri" panose="020F0502020204030204"/>
                  <a:ea typeface="宋体" pitchFamily="2" charset="-122"/>
                </a:defRPr>
              </a:lvl1pPr>
              <a:lvl2pPr marL="742950" lvl="1" indent="-285750">
                <a:defRPr>
                  <a:solidFill>
                    <a:schemeClr val="tx1"/>
                  </a:solidFill>
                  <a:latin typeface="Calibri" panose="020F0502020204030204"/>
                  <a:ea typeface="宋体" pitchFamily="2" charset="-122"/>
                </a:defRPr>
              </a:lvl2pPr>
              <a:lvl3pPr marL="1143000" lvl="2" indent="-228600">
                <a:defRPr>
                  <a:solidFill>
                    <a:schemeClr val="tx1"/>
                  </a:solidFill>
                  <a:latin typeface="Calibri" panose="020F0502020204030204"/>
                  <a:ea typeface="宋体" pitchFamily="2" charset="-122"/>
                </a:defRPr>
              </a:lvl3pPr>
              <a:lvl4pPr marL="1600200" lvl="3" indent="-228600">
                <a:defRPr>
                  <a:solidFill>
                    <a:schemeClr val="tx1"/>
                  </a:solidFill>
                  <a:latin typeface="Calibri" panose="020F0502020204030204"/>
                  <a:ea typeface="宋体" pitchFamily="2" charset="-122"/>
                </a:defRPr>
              </a:lvl4pPr>
              <a:lvl5pPr marL="2057400" lvl="4" indent="-228600">
                <a:defRPr>
                  <a:solidFill>
                    <a:schemeClr val="tx1"/>
                  </a:solidFill>
                  <a:latin typeface="Calibri" panose="020F0502020204030204"/>
                  <a:ea typeface="宋体" pitchFamily="2" charset="-122"/>
                </a:defRPr>
              </a:lvl5pPr>
              <a:lvl6pPr marL="2514600" lvl="5" indent="-228600">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6pPr>
              <a:lvl7pPr marL="2971800" lvl="6" indent="-228600">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7pPr>
              <a:lvl8pPr marL="3429000" lvl="7" indent="-228600">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8pPr>
              <a:lvl9pPr marL="3886200" lvl="8" indent="-228600">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9pPr>
            </a:lstStyle>
            <a:p>
              <a:pPr algn="ctr"/>
              <a:endParaRPr lang="zh-CN" sz="2000">
                <a:solidFill>
                  <a:srgbClr val="FFFFFF"/>
                </a:solidFill>
                <a:latin typeface="FZShengShiKaiShuS-EB-GB"/>
                <a:ea typeface="FZShengShiKaiShuS-EB-GB"/>
              </a:endParaRPr>
            </a:p>
          </p:txBody>
        </p:sp>
        <p:sp>
          <p:nvSpPr>
            <p:cNvPr id="8" name="矩形 4"/>
            <p:cNvSpPr>
              <a:spLocks noChangeArrowheads="1"/>
            </p:cNvSpPr>
            <p:nvPr/>
          </p:nvSpPr>
          <p:spPr>
            <a:xfrm>
              <a:off x="1587500" y="2525818"/>
              <a:ext cx="3924300" cy="2909974"/>
            </a:xfrm>
            <a:prstGeom prst="rect">
              <a:avLst/>
            </a:prstGeom>
            <a:noFill/>
            <a:ln>
              <a:noFill/>
            </a:ln>
          </p:spPr>
          <p:txBody>
            <a:bodyPr>
              <a:spAutoFit/>
            </a:bodyPr>
            <a:lstStyle>
              <a:lvl1pPr lvl="0" defTabSz="1216025">
                <a:defRPr>
                  <a:solidFill>
                    <a:schemeClr val="tx1"/>
                  </a:solidFill>
                  <a:latin typeface="Calibri" panose="020F0502020204030204"/>
                  <a:ea typeface="宋体" pitchFamily="2" charset="-122"/>
                </a:defRPr>
              </a:lvl1pPr>
              <a:lvl2pPr marL="742950" lvl="1" indent="-285750" defTabSz="1216025">
                <a:defRPr>
                  <a:solidFill>
                    <a:schemeClr val="tx1"/>
                  </a:solidFill>
                  <a:latin typeface="Calibri" panose="020F0502020204030204"/>
                  <a:ea typeface="宋体" pitchFamily="2" charset="-122"/>
                </a:defRPr>
              </a:lvl2pPr>
              <a:lvl3pPr marL="1143000" lvl="2" indent="-228600" defTabSz="1216025">
                <a:defRPr>
                  <a:solidFill>
                    <a:schemeClr val="tx1"/>
                  </a:solidFill>
                  <a:latin typeface="Calibri" panose="020F0502020204030204"/>
                  <a:ea typeface="宋体" pitchFamily="2" charset="-122"/>
                </a:defRPr>
              </a:lvl3pPr>
              <a:lvl4pPr marL="1600200" lvl="3" indent="-228600" defTabSz="1216025">
                <a:defRPr>
                  <a:solidFill>
                    <a:schemeClr val="tx1"/>
                  </a:solidFill>
                  <a:latin typeface="Calibri" panose="020F0502020204030204"/>
                  <a:ea typeface="宋体" pitchFamily="2" charset="-122"/>
                </a:defRPr>
              </a:lvl4pPr>
              <a:lvl5pPr marL="2057400" lvl="4" indent="-228600" defTabSz="1216025">
                <a:defRPr>
                  <a:solidFill>
                    <a:schemeClr val="tx1"/>
                  </a:solidFill>
                  <a:latin typeface="Calibri" panose="020F0502020204030204"/>
                  <a:ea typeface="宋体" pitchFamily="2" charset="-122"/>
                </a:defRPr>
              </a:lvl5pPr>
              <a:lvl6pPr marL="2514600" lvl="5" indent="-228600" defTabSz="1216025">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6pPr>
              <a:lvl7pPr marL="2971800" lvl="6" indent="-228600" defTabSz="1216025">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7pPr>
              <a:lvl8pPr marL="3429000" lvl="7" indent="-228600" defTabSz="1216025">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8pPr>
              <a:lvl9pPr marL="3886200" lvl="8" indent="-228600" defTabSz="1216025">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9pPr>
            </a:lstStyle>
            <a:p>
              <a:pPr>
                <a:lnSpc>
                  <a:spcPts val="2300"/>
                </a:lnSpc>
              </a:pPr>
              <a:r>
                <a:rPr lang="zh-CN" sz="16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点击此处输入标题文本点击此处输入标题文本点击此处输入标题文本点击此处输入标题文本点击此处输入标题文本点击此处输入标题文本点击此处输入标题文本</a:t>
              </a:r>
              <a:r>
                <a:rPr lang="zh-CN" altLang="zh-CN" sz="16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点击此处输入标题文本点击此处输入标题文本点击此处输入标题文本点击此处输入标题文本点击此处输入标题文本点击此处输入标题文本点击此处输入标题文本</a:t>
              </a:r>
              <a:endParaRPr lang="en-US" altLang="zh-CN" sz="1600" dirty="0">
                <a:solidFill>
                  <a:srgbClr val="AF5819"/>
                </a:solidFill>
                <a:latin typeface="Times New Roman" panose="02020603050405020304" charset="0"/>
                <a:ea typeface="思源黑体" panose="020B0400000000000000" charset="-122"/>
              </a:endParaRPr>
            </a:p>
          </p:txBody>
        </p:sp>
        <p:sp>
          <p:nvSpPr>
            <p:cNvPr id="11" name="圆角矩形 7"/>
            <p:cNvSpPr>
              <a:spLocks noChangeArrowheads="1"/>
            </p:cNvSpPr>
            <p:nvPr/>
          </p:nvSpPr>
          <p:spPr>
            <a:xfrm>
              <a:off x="1919288" y="1686055"/>
              <a:ext cx="3279775" cy="585659"/>
            </a:xfrm>
            <a:prstGeom prst="roundRect">
              <a:avLst>
                <a:gd name="adj" fmla="val 16667"/>
              </a:avLst>
            </a:prstGeom>
            <a:solidFill>
              <a:srgbClr val="AF5819"/>
            </a:solidFill>
            <a:ln>
              <a:noFill/>
            </a:ln>
          </p:spPr>
          <p:txBody>
            <a:bodyPr anchor="ctr"/>
            <a:lstStyle>
              <a:lvl1pPr lvl="0">
                <a:defRPr>
                  <a:solidFill>
                    <a:schemeClr val="tx1"/>
                  </a:solidFill>
                  <a:latin typeface="Calibri" panose="020F0502020204030204"/>
                  <a:ea typeface="宋体" pitchFamily="2" charset="-122"/>
                </a:defRPr>
              </a:lvl1pPr>
              <a:lvl2pPr marL="742950" lvl="1" indent="-285750">
                <a:defRPr>
                  <a:solidFill>
                    <a:schemeClr val="tx1"/>
                  </a:solidFill>
                  <a:latin typeface="Calibri" panose="020F0502020204030204"/>
                  <a:ea typeface="宋体" pitchFamily="2" charset="-122"/>
                </a:defRPr>
              </a:lvl2pPr>
              <a:lvl3pPr marL="1143000" lvl="2" indent="-228600">
                <a:defRPr>
                  <a:solidFill>
                    <a:schemeClr val="tx1"/>
                  </a:solidFill>
                  <a:latin typeface="Calibri" panose="020F0502020204030204"/>
                  <a:ea typeface="宋体" pitchFamily="2" charset="-122"/>
                </a:defRPr>
              </a:lvl3pPr>
              <a:lvl4pPr marL="1600200" lvl="3" indent="-228600">
                <a:defRPr>
                  <a:solidFill>
                    <a:schemeClr val="tx1"/>
                  </a:solidFill>
                  <a:latin typeface="Calibri" panose="020F0502020204030204"/>
                  <a:ea typeface="宋体" pitchFamily="2" charset="-122"/>
                </a:defRPr>
              </a:lvl4pPr>
              <a:lvl5pPr marL="2057400" lvl="4" indent="-228600">
                <a:defRPr>
                  <a:solidFill>
                    <a:schemeClr val="tx1"/>
                  </a:solidFill>
                  <a:latin typeface="Calibri" panose="020F0502020204030204"/>
                  <a:ea typeface="宋体" pitchFamily="2" charset="-122"/>
                </a:defRPr>
              </a:lvl5pPr>
              <a:lvl6pPr marL="2514600" lvl="5" indent="-228600">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6pPr>
              <a:lvl7pPr marL="2971800" lvl="6" indent="-228600">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7pPr>
              <a:lvl8pPr marL="3429000" lvl="7" indent="-228600">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8pPr>
              <a:lvl9pPr marL="3886200" lvl="8" indent="-228600">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9pPr>
            </a:lstStyle>
            <a:p>
              <a:pPr algn="ctr"/>
              <a:endParaRPr lang="zh-CN" sz="2000">
                <a:solidFill>
                  <a:srgbClr val="FFFFFF"/>
                </a:solidFill>
                <a:latin typeface="FZShengShiKaiShuS-EB-GB"/>
                <a:ea typeface="FZShengShiKaiShuS-EB-GB"/>
              </a:endParaRPr>
            </a:p>
          </p:txBody>
        </p:sp>
        <p:sp>
          <p:nvSpPr>
            <p:cNvPr id="12" name="文本框 8"/>
            <p:cNvSpPr txBox="1">
              <a:spLocks noChangeArrowheads="1"/>
            </p:cNvSpPr>
            <p:nvPr/>
          </p:nvSpPr>
          <p:spPr>
            <a:xfrm>
              <a:off x="2151062" y="1717197"/>
              <a:ext cx="2797175" cy="553191"/>
            </a:xfrm>
            <a:prstGeom prst="rect">
              <a:avLst/>
            </a:prstGeom>
            <a:noFill/>
            <a:ln>
              <a:noFill/>
            </a:ln>
          </p:spPr>
          <p:txBody>
            <a:bodyPr>
              <a:spAutoFit/>
            </a:bodyPr>
            <a:lstStyle>
              <a:lvl1pPr lvl="0" defTabSz="1216025">
                <a:defRPr>
                  <a:solidFill>
                    <a:schemeClr val="tx1"/>
                  </a:solidFill>
                  <a:latin typeface="Calibri" panose="020F0502020204030204"/>
                  <a:ea typeface="宋体" pitchFamily="2" charset="-122"/>
                </a:defRPr>
              </a:lvl1pPr>
              <a:lvl2pPr marL="742950" lvl="1" indent="-285750" defTabSz="1216025">
                <a:defRPr>
                  <a:solidFill>
                    <a:schemeClr val="tx1"/>
                  </a:solidFill>
                  <a:latin typeface="Calibri" panose="020F0502020204030204"/>
                  <a:ea typeface="宋体" pitchFamily="2" charset="-122"/>
                </a:defRPr>
              </a:lvl2pPr>
              <a:lvl3pPr marL="1143000" lvl="2" indent="-228600" defTabSz="1216025">
                <a:defRPr>
                  <a:solidFill>
                    <a:schemeClr val="tx1"/>
                  </a:solidFill>
                  <a:latin typeface="Calibri" panose="020F0502020204030204"/>
                  <a:ea typeface="宋体" pitchFamily="2" charset="-122"/>
                </a:defRPr>
              </a:lvl3pPr>
              <a:lvl4pPr marL="1600200" lvl="3" indent="-228600" defTabSz="1216025">
                <a:defRPr>
                  <a:solidFill>
                    <a:schemeClr val="tx1"/>
                  </a:solidFill>
                  <a:latin typeface="Calibri" panose="020F0502020204030204"/>
                  <a:ea typeface="宋体" pitchFamily="2" charset="-122"/>
                </a:defRPr>
              </a:lvl4pPr>
              <a:lvl5pPr marL="2057400" lvl="4" indent="-228600" defTabSz="1216025">
                <a:defRPr>
                  <a:solidFill>
                    <a:schemeClr val="tx1"/>
                  </a:solidFill>
                  <a:latin typeface="Calibri" panose="020F0502020204030204"/>
                  <a:ea typeface="宋体" pitchFamily="2" charset="-122"/>
                </a:defRPr>
              </a:lvl5pPr>
              <a:lvl6pPr marL="2514600" lvl="5" indent="-228600" defTabSz="1216025">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6pPr>
              <a:lvl7pPr marL="2971800" lvl="6" indent="-228600" defTabSz="1216025">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7pPr>
              <a:lvl8pPr marL="3429000" lvl="7" indent="-228600" defTabSz="1216025">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8pPr>
              <a:lvl9pPr marL="3886200" lvl="8" indent="-228600" defTabSz="1216025">
                <a:spcBef>
                  <a:spcPct val="0"/>
                </a:spcBef>
                <a:spcAft>
                  <a:spcPct val="0"/>
                </a:spcAft>
                <a:buFont typeface="Arial" panose="020B0604020202020204" pitchFamily="34" charset="0"/>
                <a:defRPr>
                  <a:solidFill>
                    <a:schemeClr val="tx1"/>
                  </a:solidFill>
                  <a:latin typeface="Calibri" panose="020F0502020204030204"/>
                  <a:ea typeface="宋体" pitchFamily="2" charset="-122"/>
                </a:defRPr>
              </a:lvl9pPr>
            </a:lstStyle>
            <a:p>
              <a:pPr algn="ctr"/>
              <a:r>
                <a:rPr lang="zh-CN" sz="2800" b="1" dirty="0">
                  <a:solidFill>
                    <a:schemeClr val="bg1"/>
                  </a:solidFill>
                  <a:latin typeface="Times New Roman" panose="02020603050405020304" charset="0"/>
                  <a:ea typeface="思源黑体" panose="020B0400000000000000" charset="-122"/>
                </a:rPr>
                <a:t>输入标题文本</a:t>
              </a:r>
            </a:p>
          </p:txBody>
        </p:sp>
      </p:grpSp>
      <p:sp>
        <p:nvSpPr>
          <p:cNvPr id="15" name="平行四边形 14"/>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17" name="平行四边形 16"/>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pic>
        <p:nvPicPr>
          <p:cNvPr id="28" name="图片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37" y="1959873"/>
            <a:ext cx="5547488" cy="3698325"/>
          </a:xfrm>
          <a:prstGeom prst="rect">
            <a:avLst/>
          </a:prstGeom>
        </p:spPr>
      </p:pic>
      <p:sp>
        <p:nvSpPr>
          <p:cNvPr id="29" name="矩形 28"/>
          <p:cNvSpPr/>
          <p:nvPr/>
        </p:nvSpPr>
        <p:spPr>
          <a:xfrm flipV="1">
            <a:off x="0" y="6748343"/>
            <a:ext cx="4682001" cy="128741"/>
          </a:xfrm>
          <a:prstGeom prst="rect">
            <a:avLst/>
          </a:prstGeom>
          <a:solidFill>
            <a:srgbClr val="AF5819"/>
          </a:solidFill>
          <a:ln>
            <a:noFill/>
          </a:ln>
        </p:spPr>
        <p:txBody>
          <a:bodyPr anchor="ctr"/>
          <a:lstStyle/>
          <a:p>
            <a:pPr algn="ctr"/>
            <a:endParaRPr lang="zh-CN">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pic>
        <p:nvPicPr>
          <p:cNvPr id="23" name="图片 22"/>
          <p:cNvPicPr>
            <a:picLocks noChangeAspect="1"/>
          </p:cNvPicPr>
          <p:nvPr/>
        </p:nvPicPr>
        <p:blipFill>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5105"/>
          <a:stretch>
            <a:fillRect/>
          </a:stretch>
        </p:blipFill>
        <p:spPr>
          <a:xfrm>
            <a:off x="8614842" y="1458410"/>
            <a:ext cx="3577157" cy="5399590"/>
          </a:xfrm>
          <a:custGeom>
            <a:avLst/>
            <a:gdLst>
              <a:gd name="connsiteX0" fmla="*/ 0 w 3577157"/>
              <a:gd name="connsiteY0" fmla="*/ 0 h 5399590"/>
              <a:gd name="connsiteX1" fmla="*/ 3038356 w 3577157"/>
              <a:gd name="connsiteY1" fmla="*/ 0 h 5399590"/>
              <a:gd name="connsiteX2" fmla="*/ 3577157 w 3577157"/>
              <a:gd name="connsiteY2" fmla="*/ 3213519 h 5399590"/>
              <a:gd name="connsiteX3" fmla="*/ 3577157 w 3577157"/>
              <a:gd name="connsiteY3" fmla="*/ 5399590 h 5399590"/>
              <a:gd name="connsiteX4" fmla="*/ 905333 w 3577157"/>
              <a:gd name="connsiteY4" fmla="*/ 5399590 h 5399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157" h="5399590">
                <a:moveTo>
                  <a:pt x="0" y="0"/>
                </a:moveTo>
                <a:lnTo>
                  <a:pt x="3038356" y="0"/>
                </a:lnTo>
                <a:lnTo>
                  <a:pt x="3577157" y="3213519"/>
                </a:lnTo>
                <a:lnTo>
                  <a:pt x="3577157" y="5399590"/>
                </a:lnTo>
                <a:lnTo>
                  <a:pt x="905333" y="5399590"/>
                </a:lnTo>
                <a:close/>
              </a:path>
            </a:pathLst>
          </a:custGeom>
        </p:spPr>
      </p:pic>
      <p:grpSp>
        <p:nvGrpSpPr>
          <p:cNvPr id="2" name="组合 1"/>
          <p:cNvGrpSpPr/>
          <p:nvPr/>
        </p:nvGrpSpPr>
        <p:grpSpPr>
          <a:xfrm>
            <a:off x="1744742" y="2023567"/>
            <a:ext cx="4731173" cy="829945"/>
            <a:chOff x="1744742" y="2023567"/>
            <a:chExt cx="4731173" cy="829945"/>
          </a:xfrm>
        </p:grpSpPr>
        <p:sp>
          <p:nvSpPr>
            <p:cNvPr id="29" name="矩形 28"/>
            <p:cNvSpPr/>
            <p:nvPr/>
          </p:nvSpPr>
          <p:spPr>
            <a:xfrm>
              <a:off x="2340796" y="2023567"/>
              <a:ext cx="4135119" cy="829945"/>
            </a:xfrm>
            <a:prstGeom prst="rect">
              <a:avLst/>
            </a:prstGeom>
          </p:spPr>
          <p:txBody>
            <a:bodyPr wrap="square">
              <a:spAutoFit/>
            </a:bodyPr>
            <a:lstStyle/>
            <a:p>
              <a:pPr>
                <a:lnSpc>
                  <a:spcPct val="150000"/>
                </a:lnSpc>
              </a:pPr>
              <a:r>
                <a:rPr lang="zh-CN" altLang="en-US" sz="1600" b="1" dirty="0">
                  <a:solidFill>
                    <a:srgbClr val="AF5819"/>
                  </a:solidFill>
                  <a:latin typeface="Times New Roman" panose="02020603050405020304" charset="0"/>
                  <a:ea typeface="思源黑体" panose="020B0400000000000000" charset="-122"/>
                  <a:cs typeface="+mn-ea"/>
                  <a:sym typeface="+mn-lt"/>
                </a:rPr>
                <a:t>点击此处输入标题文本点击此处输入标题文本点击此处输入标题文本</a:t>
              </a:r>
            </a:p>
          </p:txBody>
        </p:sp>
        <p:sp>
          <p:nvSpPr>
            <p:cNvPr id="32" name="矩形 31"/>
            <p:cNvSpPr/>
            <p:nvPr/>
          </p:nvSpPr>
          <p:spPr>
            <a:xfrm>
              <a:off x="1744742" y="2403505"/>
              <a:ext cx="413173" cy="71120"/>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锐字工房云字库细圆GBK" panose="02010604000000000000" pitchFamily="2" charset="-122"/>
                <a:ea typeface="锐字工房云字库细圆GBK" panose="02010604000000000000" pitchFamily="2" charset="-122"/>
                <a:cs typeface="+mn-ea"/>
                <a:sym typeface="+mn-lt"/>
              </a:endParaRPr>
            </a:p>
          </p:txBody>
        </p:sp>
      </p:grpSp>
      <p:grpSp>
        <p:nvGrpSpPr>
          <p:cNvPr id="3" name="组合 2"/>
          <p:cNvGrpSpPr/>
          <p:nvPr/>
        </p:nvGrpSpPr>
        <p:grpSpPr>
          <a:xfrm>
            <a:off x="2027249" y="3636771"/>
            <a:ext cx="4731172" cy="829945"/>
            <a:chOff x="2027249" y="3539578"/>
            <a:chExt cx="4731172" cy="829945"/>
          </a:xfrm>
        </p:grpSpPr>
        <p:sp>
          <p:nvSpPr>
            <p:cNvPr id="30" name="矩形 29"/>
            <p:cNvSpPr/>
            <p:nvPr/>
          </p:nvSpPr>
          <p:spPr>
            <a:xfrm>
              <a:off x="2623302" y="3539578"/>
              <a:ext cx="4135119" cy="829945"/>
            </a:xfrm>
            <a:prstGeom prst="rect">
              <a:avLst/>
            </a:prstGeom>
          </p:spPr>
          <p:txBody>
            <a:bodyPr wrap="square">
              <a:spAutoFit/>
            </a:bodyPr>
            <a:lstStyle/>
            <a:p>
              <a:pPr>
                <a:lnSpc>
                  <a:spcPct val="150000"/>
                </a:lnSpc>
              </a:pPr>
              <a:r>
                <a:rPr lang="zh-CN" altLang="en-US" sz="1600" b="1" dirty="0">
                  <a:solidFill>
                    <a:srgbClr val="AF5819"/>
                  </a:solidFill>
                  <a:latin typeface="Times New Roman" panose="02020603050405020304" charset="0"/>
                  <a:ea typeface="思源黑体" panose="020B0400000000000000" charset="-122"/>
                  <a:cs typeface="+mn-ea"/>
                  <a:sym typeface="+mn-lt"/>
                </a:rPr>
                <a:t>点击此处输入标题文本点击此处输入标题文本点击此处输入标题文本</a:t>
              </a:r>
            </a:p>
          </p:txBody>
        </p:sp>
        <p:sp>
          <p:nvSpPr>
            <p:cNvPr id="33" name="矩形 32"/>
            <p:cNvSpPr/>
            <p:nvPr/>
          </p:nvSpPr>
          <p:spPr>
            <a:xfrm>
              <a:off x="2027249" y="3919516"/>
              <a:ext cx="413173" cy="71120"/>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锐字工房云字库细圆GBK" panose="02010604000000000000" pitchFamily="2" charset="-122"/>
                <a:ea typeface="锐字工房云字库细圆GBK" panose="02010604000000000000" pitchFamily="2" charset="-122"/>
                <a:cs typeface="+mn-ea"/>
                <a:sym typeface="+mn-lt"/>
              </a:endParaRPr>
            </a:p>
          </p:txBody>
        </p:sp>
      </p:grpSp>
      <p:grpSp>
        <p:nvGrpSpPr>
          <p:cNvPr id="5" name="组合 4"/>
          <p:cNvGrpSpPr/>
          <p:nvPr/>
        </p:nvGrpSpPr>
        <p:grpSpPr>
          <a:xfrm>
            <a:off x="2306071" y="5249974"/>
            <a:ext cx="4731172" cy="829945"/>
            <a:chOff x="2306071" y="5249974"/>
            <a:chExt cx="4731172" cy="829945"/>
          </a:xfrm>
        </p:grpSpPr>
        <p:sp>
          <p:nvSpPr>
            <p:cNvPr id="31" name="矩形 30"/>
            <p:cNvSpPr/>
            <p:nvPr/>
          </p:nvSpPr>
          <p:spPr>
            <a:xfrm>
              <a:off x="2902124" y="5249974"/>
              <a:ext cx="4135119" cy="829945"/>
            </a:xfrm>
            <a:prstGeom prst="rect">
              <a:avLst/>
            </a:prstGeom>
          </p:spPr>
          <p:txBody>
            <a:bodyPr wrap="square">
              <a:spAutoFit/>
            </a:bodyPr>
            <a:lstStyle/>
            <a:p>
              <a:pPr>
                <a:lnSpc>
                  <a:spcPct val="150000"/>
                </a:lnSpc>
              </a:pPr>
              <a:r>
                <a:rPr lang="zh-CN" altLang="en-US" sz="1600" b="1" dirty="0">
                  <a:solidFill>
                    <a:srgbClr val="AF5819"/>
                  </a:solidFill>
                  <a:latin typeface="Times New Roman" panose="02020603050405020304" charset="0"/>
                  <a:ea typeface="思源黑体" panose="020B0400000000000000" charset="-122"/>
                  <a:cs typeface="+mn-ea"/>
                  <a:sym typeface="+mn-lt"/>
                </a:rPr>
                <a:t>点击此处输入标题文本点击此处输入标题文本点击此处输入标题文本</a:t>
              </a:r>
            </a:p>
          </p:txBody>
        </p:sp>
        <p:sp>
          <p:nvSpPr>
            <p:cNvPr id="34" name="矩形 33"/>
            <p:cNvSpPr/>
            <p:nvPr/>
          </p:nvSpPr>
          <p:spPr>
            <a:xfrm>
              <a:off x="2306071" y="5629912"/>
              <a:ext cx="413173" cy="71120"/>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锐字工房云字库细圆GBK" panose="02010604000000000000" pitchFamily="2" charset="-122"/>
                <a:ea typeface="锐字工房云字库细圆GBK" panose="02010604000000000000" pitchFamily="2" charset="-122"/>
                <a:cs typeface="+mn-ea"/>
                <a:sym typeface="+mn-lt"/>
              </a:endParaRPr>
            </a:p>
          </p:txBody>
        </p:sp>
      </p:grpSp>
      <p:sp>
        <p:nvSpPr>
          <p:cNvPr id="36" name="矩形 35"/>
          <p:cNvSpPr/>
          <p:nvPr/>
        </p:nvSpPr>
        <p:spPr>
          <a:xfrm rot="4842446">
            <a:off x="7579119" y="5565746"/>
            <a:ext cx="3161330" cy="363447"/>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锐字工房云字库细圆GBK" panose="02010604000000000000" pitchFamily="2" charset="-122"/>
              <a:ea typeface="锐字工房云字库细圆GBK" panose="02010604000000000000" pitchFamily="2" charset="-122"/>
              <a:cs typeface="+mn-ea"/>
              <a:sym typeface="+mn-lt"/>
            </a:endParaRPr>
          </a:p>
        </p:txBody>
      </p:sp>
      <p:sp>
        <p:nvSpPr>
          <p:cNvPr id="37" name="矩形 36"/>
          <p:cNvSpPr/>
          <p:nvPr/>
        </p:nvSpPr>
        <p:spPr>
          <a:xfrm rot="4842446">
            <a:off x="10414353" y="3150850"/>
            <a:ext cx="3161330" cy="151905"/>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锐字工房云字库细圆GBK" panose="02010604000000000000" pitchFamily="2" charset="-122"/>
              <a:ea typeface="锐字工房云字库细圆GBK" panose="02010604000000000000" pitchFamily="2" charset="-122"/>
              <a:cs typeface="+mn-ea"/>
              <a:sym typeface="+mn-lt"/>
            </a:endParaRPr>
          </a:p>
        </p:txBody>
      </p:sp>
      <p:sp>
        <p:nvSpPr>
          <p:cNvPr id="38" name="矩形 37"/>
          <p:cNvSpPr/>
          <p:nvPr/>
        </p:nvSpPr>
        <p:spPr>
          <a:xfrm rot="4842446">
            <a:off x="7312999" y="6563664"/>
            <a:ext cx="3161330" cy="123040"/>
          </a:xfrm>
          <a:prstGeom prst="rect">
            <a:avLst/>
          </a:prstGeom>
          <a:solidFill>
            <a:srgbClr val="E382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锐字工房云字库细圆GBK" panose="02010604000000000000" pitchFamily="2" charset="-122"/>
              <a:ea typeface="锐字工房云字库细圆GBK" panose="02010604000000000000" pitchFamily="2" charset="-122"/>
              <a:cs typeface="+mn-ea"/>
              <a:sym typeface="+mn-lt"/>
            </a:endParaRPr>
          </a:p>
        </p:txBody>
      </p:sp>
      <p:sp>
        <p:nvSpPr>
          <p:cNvPr id="50" name="任意多边形: 形状 49"/>
          <p:cNvSpPr/>
          <p:nvPr/>
        </p:nvSpPr>
        <p:spPr>
          <a:xfrm flipH="1">
            <a:off x="8357992" y="1259672"/>
            <a:ext cx="2237368" cy="1440124"/>
          </a:xfrm>
          <a:custGeom>
            <a:avLst/>
            <a:gdLst>
              <a:gd name="connsiteX0" fmla="*/ 2237368 w 2237368"/>
              <a:gd name="connsiteY0" fmla="*/ 0 h 1440124"/>
              <a:gd name="connsiteX1" fmla="*/ 0 w 2237368"/>
              <a:gd name="connsiteY1" fmla="*/ 0 h 1440124"/>
              <a:gd name="connsiteX2" fmla="*/ 0 w 2237368"/>
              <a:gd name="connsiteY2" fmla="*/ 213611 h 1440124"/>
              <a:gd name="connsiteX3" fmla="*/ 1969477 w 2237368"/>
              <a:gd name="connsiteY3" fmla="*/ 213611 h 1440124"/>
              <a:gd name="connsiteX4" fmla="*/ 1761165 w 2237368"/>
              <a:gd name="connsiteY4" fmla="*/ 1440124 h 1440124"/>
              <a:gd name="connsiteX5" fmla="*/ 1992776 w 2237368"/>
              <a:gd name="connsiteY5" fmla="*/ 1440124 h 1440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7368" h="1440124">
                <a:moveTo>
                  <a:pt x="2237368" y="0"/>
                </a:moveTo>
                <a:lnTo>
                  <a:pt x="0" y="0"/>
                </a:lnTo>
                <a:lnTo>
                  <a:pt x="0" y="213611"/>
                </a:lnTo>
                <a:lnTo>
                  <a:pt x="1969477" y="213611"/>
                </a:lnTo>
                <a:lnTo>
                  <a:pt x="1761165" y="1440124"/>
                </a:lnTo>
                <a:lnTo>
                  <a:pt x="1992776" y="1440124"/>
                </a:lnTo>
                <a:close/>
              </a:path>
            </a:pathLst>
          </a:cu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4" name="图片 5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6" name="平行四边形 5"/>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pic>
        <p:nvPicPr>
          <p:cNvPr id="35" name="图片 3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606581" y="1485763"/>
            <a:ext cx="3338423" cy="5007636"/>
          </a:xfrm>
          <a:custGeom>
            <a:avLst/>
            <a:gdLst>
              <a:gd name="connsiteX0" fmla="*/ 0 w 3275635"/>
              <a:gd name="connsiteY0" fmla="*/ 3219102 h 4913453"/>
              <a:gd name="connsiteX1" fmla="*/ 1584831 w 3275635"/>
              <a:gd name="connsiteY1" fmla="*/ 4888065 h 4913453"/>
              <a:gd name="connsiteX2" fmla="*/ 1558095 w 3275635"/>
              <a:gd name="connsiteY2" fmla="*/ 4913453 h 4913453"/>
              <a:gd name="connsiteX3" fmla="*/ 683154 w 3275635"/>
              <a:gd name="connsiteY3" fmla="*/ 4913453 h 4913453"/>
              <a:gd name="connsiteX4" fmla="*/ 0 w 3275635"/>
              <a:gd name="connsiteY4" fmla="*/ 4194033 h 4913453"/>
              <a:gd name="connsiteX5" fmla="*/ 0 w 3275635"/>
              <a:gd name="connsiteY5" fmla="*/ 2045542 h 4913453"/>
              <a:gd name="connsiteX6" fmla="*/ 2454049 w 3275635"/>
              <a:gd name="connsiteY6" fmla="*/ 4629868 h 4913453"/>
              <a:gd name="connsiteX7" fmla="*/ 2155409 w 3275635"/>
              <a:gd name="connsiteY7" fmla="*/ 4913453 h 4913453"/>
              <a:gd name="connsiteX8" fmla="*/ 1797554 w 3275635"/>
              <a:gd name="connsiteY8" fmla="*/ 4913453 h 4913453"/>
              <a:gd name="connsiteX9" fmla="*/ 0 w 3275635"/>
              <a:gd name="connsiteY9" fmla="*/ 3020474 h 4913453"/>
              <a:gd name="connsiteX10" fmla="*/ 0 w 3275635"/>
              <a:gd name="connsiteY10" fmla="*/ 871981 h 4913453"/>
              <a:gd name="connsiteX11" fmla="*/ 2505760 w 3275635"/>
              <a:gd name="connsiteY11" fmla="*/ 3510763 h 4913453"/>
              <a:gd name="connsiteX12" fmla="*/ 2018945 w 3275635"/>
              <a:gd name="connsiteY12" fmla="*/ 3973037 h 4913453"/>
              <a:gd name="connsiteX13" fmla="*/ 0 w 3275635"/>
              <a:gd name="connsiteY13" fmla="*/ 1846912 h 4913453"/>
              <a:gd name="connsiteX14" fmla="*/ 957369 w 3275635"/>
              <a:gd name="connsiteY14" fmla="*/ 687370 h 4913453"/>
              <a:gd name="connsiteX15" fmla="*/ 3275635 w 3275635"/>
              <a:gd name="connsiteY15" fmla="*/ 3128706 h 4913453"/>
              <a:gd name="connsiteX16" fmla="*/ 3275635 w 3275635"/>
              <a:gd name="connsiteY16" fmla="*/ 4103638 h 4913453"/>
              <a:gd name="connsiteX17" fmla="*/ 470555 w 3275635"/>
              <a:gd name="connsiteY17" fmla="*/ 1149643 h 4913453"/>
              <a:gd name="connsiteX18" fmla="*/ 2247023 w 3275635"/>
              <a:gd name="connsiteY18" fmla="*/ 0 h 4913453"/>
              <a:gd name="connsiteX19" fmla="*/ 2592478 w 3275635"/>
              <a:gd name="connsiteY19" fmla="*/ 0 h 4913453"/>
              <a:gd name="connsiteX20" fmla="*/ 3275635 w 3275635"/>
              <a:gd name="connsiteY20" fmla="*/ 719424 h 4913453"/>
              <a:gd name="connsiteX21" fmla="*/ 3275635 w 3275635"/>
              <a:gd name="connsiteY21" fmla="*/ 1694355 h 4913453"/>
              <a:gd name="connsiteX22" fmla="*/ 1941863 w 3275635"/>
              <a:gd name="connsiteY22" fmla="*/ 289777 h 4913453"/>
              <a:gd name="connsiteX23" fmla="*/ 597035 w 3275635"/>
              <a:gd name="connsiteY23" fmla="*/ 0 h 4913453"/>
              <a:gd name="connsiteX24" fmla="*/ 1437325 w 3275635"/>
              <a:gd name="connsiteY24" fmla="*/ 0 h 4913453"/>
              <a:gd name="connsiteX25" fmla="*/ 3275635 w 3275635"/>
              <a:gd name="connsiteY25" fmla="*/ 1935900 h 4913453"/>
              <a:gd name="connsiteX26" fmla="*/ 3275635 w 3275635"/>
              <a:gd name="connsiteY26" fmla="*/ 2910831 h 4913453"/>
              <a:gd name="connsiteX27" fmla="*/ 552079 w 3275635"/>
              <a:gd name="connsiteY27" fmla="*/ 42690 h 4913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75635" h="4913453">
                <a:moveTo>
                  <a:pt x="0" y="3219102"/>
                </a:moveTo>
                <a:lnTo>
                  <a:pt x="1584831" y="4888065"/>
                </a:lnTo>
                <a:lnTo>
                  <a:pt x="1558095" y="4913453"/>
                </a:lnTo>
                <a:lnTo>
                  <a:pt x="683154" y="4913453"/>
                </a:lnTo>
                <a:lnTo>
                  <a:pt x="0" y="4194033"/>
                </a:lnTo>
                <a:close/>
                <a:moveTo>
                  <a:pt x="0" y="2045542"/>
                </a:moveTo>
                <a:lnTo>
                  <a:pt x="2454049" y="4629868"/>
                </a:lnTo>
                <a:lnTo>
                  <a:pt x="2155409" y="4913453"/>
                </a:lnTo>
                <a:lnTo>
                  <a:pt x="1797554" y="4913453"/>
                </a:lnTo>
                <a:lnTo>
                  <a:pt x="0" y="3020474"/>
                </a:lnTo>
                <a:close/>
                <a:moveTo>
                  <a:pt x="0" y="871981"/>
                </a:moveTo>
                <a:lnTo>
                  <a:pt x="2505760" y="3510763"/>
                </a:lnTo>
                <a:lnTo>
                  <a:pt x="2018945" y="3973037"/>
                </a:lnTo>
                <a:lnTo>
                  <a:pt x="0" y="1846912"/>
                </a:lnTo>
                <a:close/>
                <a:moveTo>
                  <a:pt x="957369" y="687370"/>
                </a:moveTo>
                <a:lnTo>
                  <a:pt x="3275635" y="3128706"/>
                </a:lnTo>
                <a:lnTo>
                  <a:pt x="3275635" y="4103638"/>
                </a:lnTo>
                <a:lnTo>
                  <a:pt x="470555" y="1149643"/>
                </a:lnTo>
                <a:close/>
                <a:moveTo>
                  <a:pt x="2247023" y="0"/>
                </a:moveTo>
                <a:lnTo>
                  <a:pt x="2592478" y="0"/>
                </a:lnTo>
                <a:lnTo>
                  <a:pt x="3275635" y="719424"/>
                </a:lnTo>
                <a:lnTo>
                  <a:pt x="3275635" y="1694355"/>
                </a:lnTo>
                <a:lnTo>
                  <a:pt x="1941863" y="289777"/>
                </a:lnTo>
                <a:close/>
                <a:moveTo>
                  <a:pt x="597035" y="0"/>
                </a:moveTo>
                <a:lnTo>
                  <a:pt x="1437325" y="0"/>
                </a:lnTo>
                <a:lnTo>
                  <a:pt x="3275635" y="1935900"/>
                </a:lnTo>
                <a:lnTo>
                  <a:pt x="3275635" y="2910831"/>
                </a:lnTo>
                <a:lnTo>
                  <a:pt x="552079" y="42690"/>
                </a:lnTo>
                <a:close/>
              </a:path>
            </a:pathLst>
          </a:custGeom>
        </p:spPr>
      </p:pic>
      <p:sp>
        <p:nvSpPr>
          <p:cNvPr id="36" name="文本框 12"/>
          <p:cNvSpPr txBox="1">
            <a:spLocks noChangeArrowheads="1"/>
          </p:cNvSpPr>
          <p:nvPr/>
        </p:nvSpPr>
        <p:spPr>
          <a:xfrm>
            <a:off x="5271405" y="3105728"/>
            <a:ext cx="4840288" cy="1198880"/>
          </a:xfrm>
          <a:prstGeom prst="rect">
            <a:avLst/>
          </a:prstGeom>
          <a:noFill/>
          <a:ln>
            <a:noFill/>
          </a:ln>
        </p:spPr>
        <p:txBody>
          <a:bodyPr wrap="square">
            <a:spAutoFit/>
          </a:bodyPr>
          <a:lstStyle>
            <a:lvl1pPr lvl="0">
              <a:defRPr>
                <a:solidFill>
                  <a:schemeClr val="tx1"/>
                </a:solidFill>
                <a:latin typeface="Arial" panose="020B0604020202020204"/>
                <a:ea typeface="微软雅黑" panose="020B0503020204020204" pitchFamily="34" charset="-122"/>
              </a:defRPr>
            </a:lvl1pPr>
            <a:lvl2pPr marL="742950" lvl="1" indent="-285750">
              <a:defRPr>
                <a:solidFill>
                  <a:schemeClr val="tx1"/>
                </a:solidFill>
                <a:latin typeface="Arial" panose="020B0604020202020204"/>
                <a:ea typeface="微软雅黑" panose="020B0503020204020204" pitchFamily="34" charset="-122"/>
              </a:defRPr>
            </a:lvl2pPr>
            <a:lvl3pPr marL="1143000" lvl="2" indent="-228600">
              <a:defRPr>
                <a:solidFill>
                  <a:schemeClr val="tx1"/>
                </a:solidFill>
                <a:latin typeface="Arial" panose="020B0604020202020204"/>
                <a:ea typeface="微软雅黑" panose="020B0503020204020204" pitchFamily="34" charset="-122"/>
              </a:defRPr>
            </a:lvl3pPr>
            <a:lvl4pPr marL="1600200" lvl="3" indent="-228600">
              <a:defRPr>
                <a:solidFill>
                  <a:schemeClr val="tx1"/>
                </a:solidFill>
                <a:latin typeface="Arial" panose="020B0604020202020204"/>
                <a:ea typeface="微软雅黑" panose="020B0503020204020204" pitchFamily="34" charset="-122"/>
              </a:defRPr>
            </a:lvl4pPr>
            <a:lvl5pPr marL="2057400" lvl="4" indent="-228600">
              <a:defRPr>
                <a:solidFill>
                  <a:schemeClr val="tx1"/>
                </a:solidFill>
                <a:latin typeface="Arial" panose="020B0604020202020204"/>
                <a:ea typeface="微软雅黑" panose="020B0503020204020204" pitchFamily="34" charset="-122"/>
              </a:defRPr>
            </a:lvl5pPr>
            <a:lvl6pPr marL="2514600" lvl="5" indent="-228600">
              <a:spcBef>
                <a:spcPct val="0"/>
              </a:spcBef>
              <a:spcAft>
                <a:spcPct val="0"/>
              </a:spcAft>
              <a:defRPr>
                <a:solidFill>
                  <a:schemeClr val="tx1"/>
                </a:solidFill>
                <a:latin typeface="Arial" panose="020B0604020202020204"/>
                <a:ea typeface="微软雅黑" panose="020B0503020204020204" pitchFamily="34" charset="-122"/>
              </a:defRPr>
            </a:lvl6pPr>
            <a:lvl7pPr marL="2971800" lvl="6" indent="-228600">
              <a:spcBef>
                <a:spcPct val="0"/>
              </a:spcBef>
              <a:spcAft>
                <a:spcPct val="0"/>
              </a:spcAft>
              <a:defRPr>
                <a:solidFill>
                  <a:schemeClr val="tx1"/>
                </a:solidFill>
                <a:latin typeface="Arial" panose="020B0604020202020204"/>
                <a:ea typeface="微软雅黑" panose="020B0503020204020204" pitchFamily="34" charset="-122"/>
              </a:defRPr>
            </a:lvl7pPr>
            <a:lvl8pPr marL="3429000" lvl="7" indent="-228600">
              <a:spcBef>
                <a:spcPct val="0"/>
              </a:spcBef>
              <a:spcAft>
                <a:spcPct val="0"/>
              </a:spcAft>
              <a:defRPr>
                <a:solidFill>
                  <a:schemeClr val="tx1"/>
                </a:solidFill>
                <a:latin typeface="Arial" panose="020B0604020202020204"/>
                <a:ea typeface="微软雅黑" panose="020B0503020204020204" pitchFamily="34" charset="-122"/>
              </a:defRPr>
            </a:lvl8pPr>
            <a:lvl9pPr marL="3886200" lvl="8" indent="-228600">
              <a:spcBef>
                <a:spcPct val="0"/>
              </a:spcBef>
              <a:spcAft>
                <a:spcPct val="0"/>
              </a:spcAft>
              <a:defRPr>
                <a:solidFill>
                  <a:schemeClr val="tx1"/>
                </a:solidFill>
                <a:latin typeface="Arial" panose="020B0604020202020204"/>
                <a:ea typeface="微软雅黑" panose="020B0503020204020204" pitchFamily="34" charset="-122"/>
              </a:defRPr>
            </a:lvl9pPr>
          </a:lstStyle>
          <a:p>
            <a:pPr marL="285750" indent="-285750" algn="just">
              <a:lnSpc>
                <a:spcPct val="150000"/>
              </a:lnSpc>
              <a:buFont typeface="Arial" panose="020B0604020202020204" pitchFamily="34" charset="0"/>
              <a:buChar char="•"/>
            </a:pPr>
            <a:r>
              <a:rPr lang="zh-CN" sz="1600" b="1"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点击此处输入标题文本点击此处输入标题文本点击此处输入标题文本点击此处输入标题文本点击此处输入标题文本</a:t>
            </a:r>
          </a:p>
        </p:txBody>
      </p:sp>
      <p:sp>
        <p:nvSpPr>
          <p:cNvPr id="37" name="文本框 10"/>
          <p:cNvSpPr txBox="1">
            <a:spLocks noChangeArrowheads="1"/>
          </p:cNvSpPr>
          <p:nvPr/>
        </p:nvSpPr>
        <p:spPr>
          <a:xfrm>
            <a:off x="5750430" y="1991621"/>
            <a:ext cx="4840288" cy="645160"/>
          </a:xfrm>
          <a:prstGeom prst="rect">
            <a:avLst/>
          </a:prstGeom>
          <a:noFill/>
          <a:ln>
            <a:noFill/>
          </a:ln>
        </p:spPr>
        <p:txBody>
          <a:bodyPr>
            <a:spAutoFit/>
          </a:bodyPr>
          <a:lstStyle>
            <a:lvl1pPr lvl="0">
              <a:defRPr>
                <a:solidFill>
                  <a:schemeClr val="tx1"/>
                </a:solidFill>
                <a:latin typeface="Arial" panose="020B0604020202020204"/>
                <a:ea typeface="微软雅黑" panose="020B0503020204020204" pitchFamily="34" charset="-122"/>
              </a:defRPr>
            </a:lvl1pPr>
            <a:lvl2pPr marL="742950" lvl="1" indent="-285750">
              <a:defRPr>
                <a:solidFill>
                  <a:schemeClr val="tx1"/>
                </a:solidFill>
                <a:latin typeface="Arial" panose="020B0604020202020204"/>
                <a:ea typeface="微软雅黑" panose="020B0503020204020204" pitchFamily="34" charset="-122"/>
              </a:defRPr>
            </a:lvl2pPr>
            <a:lvl3pPr marL="1143000" lvl="2" indent="-228600">
              <a:defRPr>
                <a:solidFill>
                  <a:schemeClr val="tx1"/>
                </a:solidFill>
                <a:latin typeface="Arial" panose="020B0604020202020204"/>
                <a:ea typeface="微软雅黑" panose="020B0503020204020204" pitchFamily="34" charset="-122"/>
              </a:defRPr>
            </a:lvl3pPr>
            <a:lvl4pPr marL="1600200" lvl="3" indent="-228600">
              <a:defRPr>
                <a:solidFill>
                  <a:schemeClr val="tx1"/>
                </a:solidFill>
                <a:latin typeface="Arial" panose="020B0604020202020204"/>
                <a:ea typeface="微软雅黑" panose="020B0503020204020204" pitchFamily="34" charset="-122"/>
              </a:defRPr>
            </a:lvl4pPr>
            <a:lvl5pPr marL="2057400" lvl="4" indent="-228600">
              <a:defRPr>
                <a:solidFill>
                  <a:schemeClr val="tx1"/>
                </a:solidFill>
                <a:latin typeface="Arial" panose="020B0604020202020204"/>
                <a:ea typeface="微软雅黑" panose="020B0503020204020204" pitchFamily="34" charset="-122"/>
              </a:defRPr>
            </a:lvl5pPr>
            <a:lvl6pPr marL="2514600" lvl="5" indent="-228600">
              <a:spcBef>
                <a:spcPct val="0"/>
              </a:spcBef>
              <a:spcAft>
                <a:spcPct val="0"/>
              </a:spcAft>
              <a:defRPr>
                <a:solidFill>
                  <a:schemeClr val="tx1"/>
                </a:solidFill>
                <a:latin typeface="Arial" panose="020B0604020202020204"/>
                <a:ea typeface="微软雅黑" panose="020B0503020204020204" pitchFamily="34" charset="-122"/>
              </a:defRPr>
            </a:lvl6pPr>
            <a:lvl7pPr marL="2971800" lvl="6" indent="-228600">
              <a:spcBef>
                <a:spcPct val="0"/>
              </a:spcBef>
              <a:spcAft>
                <a:spcPct val="0"/>
              </a:spcAft>
              <a:defRPr>
                <a:solidFill>
                  <a:schemeClr val="tx1"/>
                </a:solidFill>
                <a:latin typeface="Arial" panose="020B0604020202020204"/>
                <a:ea typeface="微软雅黑" panose="020B0503020204020204" pitchFamily="34" charset="-122"/>
              </a:defRPr>
            </a:lvl7pPr>
            <a:lvl8pPr marL="3429000" lvl="7" indent="-228600">
              <a:spcBef>
                <a:spcPct val="0"/>
              </a:spcBef>
              <a:spcAft>
                <a:spcPct val="0"/>
              </a:spcAft>
              <a:defRPr>
                <a:solidFill>
                  <a:schemeClr val="tx1"/>
                </a:solidFill>
                <a:latin typeface="Arial" panose="020B0604020202020204"/>
                <a:ea typeface="微软雅黑" panose="020B0503020204020204" pitchFamily="34" charset="-122"/>
              </a:defRPr>
            </a:lvl8pPr>
            <a:lvl9pPr marL="3886200" lvl="8" indent="-228600">
              <a:spcBef>
                <a:spcPct val="0"/>
              </a:spcBef>
              <a:spcAft>
                <a:spcPct val="0"/>
              </a:spcAft>
              <a:defRPr>
                <a:solidFill>
                  <a:schemeClr val="tx1"/>
                </a:solidFill>
                <a:latin typeface="Arial" panose="020B0604020202020204"/>
                <a:ea typeface="微软雅黑" panose="020B0503020204020204" pitchFamily="34" charset="-122"/>
              </a:defRPr>
            </a:lvl9pPr>
          </a:lstStyle>
          <a:p>
            <a:r>
              <a:rPr lang="zh-CN" sz="3600" b="1" dirty="0">
                <a:solidFill>
                  <a:srgbClr val="AF5819"/>
                </a:solidFill>
                <a:latin typeface="Times New Roman" panose="02020603050405020304" charset="0"/>
                <a:ea typeface="思源黑体" panose="020B0400000000000000" charset="-122"/>
              </a:rPr>
              <a:t>点击输入标题文本</a:t>
            </a:r>
          </a:p>
        </p:txBody>
      </p:sp>
      <p:cxnSp>
        <p:nvCxnSpPr>
          <p:cNvPr id="38" name="直接箭头连接符 8"/>
          <p:cNvCxnSpPr/>
          <p:nvPr/>
        </p:nvCxnSpPr>
        <p:spPr>
          <a:xfrm>
            <a:off x="5271405" y="2748606"/>
            <a:ext cx="4762500" cy="11112"/>
          </a:xfrm>
          <a:prstGeom prst="straightConnector1">
            <a:avLst/>
          </a:prstGeom>
          <a:ln w="12700">
            <a:solidFill>
              <a:srgbClr val="AF5819"/>
            </a:solidFill>
            <a:prstDash val="solid"/>
            <a:miter/>
          </a:ln>
        </p:spPr>
      </p:cxnSp>
      <p:sp>
        <p:nvSpPr>
          <p:cNvPr id="39" name="等腰三角形 9"/>
          <p:cNvSpPr/>
          <p:nvPr/>
        </p:nvSpPr>
        <p:spPr>
          <a:xfrm rot="5400000">
            <a:off x="5268236" y="2159937"/>
            <a:ext cx="376239" cy="373078"/>
          </a:xfrm>
          <a:prstGeom prst="triangle">
            <a:avLst/>
          </a:prstGeom>
          <a:solidFill>
            <a:srgbClr val="AF5819"/>
          </a:solidFill>
          <a:ln>
            <a:noFill/>
          </a:ln>
        </p:spPr>
        <p:txBody>
          <a:bodyPr anchor="ctr"/>
          <a:lstStyle/>
          <a:p>
            <a:pPr algn="ctr"/>
            <a:endParaRPr lang="zh-CN">
              <a:solidFill>
                <a:schemeClr val="lt1"/>
              </a:solidFill>
              <a:latin typeface="思源黑体 CN Regular"/>
              <a:ea typeface="思源黑体 CN Regular"/>
            </a:endParaRPr>
          </a:p>
        </p:txBody>
      </p:sp>
      <p:sp>
        <p:nvSpPr>
          <p:cNvPr id="40" name="文本框 12"/>
          <p:cNvSpPr txBox="1">
            <a:spLocks noChangeArrowheads="1"/>
          </p:cNvSpPr>
          <p:nvPr/>
        </p:nvSpPr>
        <p:spPr>
          <a:xfrm>
            <a:off x="5269817" y="4511524"/>
            <a:ext cx="4938712" cy="1198880"/>
          </a:xfrm>
          <a:prstGeom prst="rect">
            <a:avLst/>
          </a:prstGeom>
          <a:noFill/>
          <a:ln>
            <a:noFill/>
          </a:ln>
        </p:spPr>
        <p:txBody>
          <a:bodyPr wrap="square">
            <a:spAutoFit/>
          </a:bodyPr>
          <a:lstStyle>
            <a:lvl1pPr lvl="0">
              <a:defRPr>
                <a:solidFill>
                  <a:schemeClr val="tx1"/>
                </a:solidFill>
                <a:latin typeface="Arial" panose="020B0604020202020204"/>
                <a:ea typeface="微软雅黑" panose="020B0503020204020204" pitchFamily="34" charset="-122"/>
              </a:defRPr>
            </a:lvl1pPr>
            <a:lvl2pPr marL="742950" lvl="1" indent="-285750">
              <a:defRPr>
                <a:solidFill>
                  <a:schemeClr val="tx1"/>
                </a:solidFill>
                <a:latin typeface="Arial" panose="020B0604020202020204"/>
                <a:ea typeface="微软雅黑" panose="020B0503020204020204" pitchFamily="34" charset="-122"/>
              </a:defRPr>
            </a:lvl2pPr>
            <a:lvl3pPr marL="1143000" lvl="2" indent="-228600">
              <a:defRPr>
                <a:solidFill>
                  <a:schemeClr val="tx1"/>
                </a:solidFill>
                <a:latin typeface="Arial" panose="020B0604020202020204"/>
                <a:ea typeface="微软雅黑" panose="020B0503020204020204" pitchFamily="34" charset="-122"/>
              </a:defRPr>
            </a:lvl3pPr>
            <a:lvl4pPr marL="1600200" lvl="3" indent="-228600">
              <a:defRPr>
                <a:solidFill>
                  <a:schemeClr val="tx1"/>
                </a:solidFill>
                <a:latin typeface="Arial" panose="020B0604020202020204"/>
                <a:ea typeface="微软雅黑" panose="020B0503020204020204" pitchFamily="34" charset="-122"/>
              </a:defRPr>
            </a:lvl4pPr>
            <a:lvl5pPr marL="2057400" lvl="4" indent="-228600">
              <a:defRPr>
                <a:solidFill>
                  <a:schemeClr val="tx1"/>
                </a:solidFill>
                <a:latin typeface="Arial" panose="020B0604020202020204"/>
                <a:ea typeface="微软雅黑" panose="020B0503020204020204" pitchFamily="34" charset="-122"/>
              </a:defRPr>
            </a:lvl5pPr>
            <a:lvl6pPr marL="2514600" lvl="5" indent="-228600">
              <a:spcBef>
                <a:spcPct val="0"/>
              </a:spcBef>
              <a:spcAft>
                <a:spcPct val="0"/>
              </a:spcAft>
              <a:defRPr>
                <a:solidFill>
                  <a:schemeClr val="tx1"/>
                </a:solidFill>
                <a:latin typeface="Arial" panose="020B0604020202020204"/>
                <a:ea typeface="微软雅黑" panose="020B0503020204020204" pitchFamily="34" charset="-122"/>
              </a:defRPr>
            </a:lvl6pPr>
            <a:lvl7pPr marL="2971800" lvl="6" indent="-228600">
              <a:spcBef>
                <a:spcPct val="0"/>
              </a:spcBef>
              <a:spcAft>
                <a:spcPct val="0"/>
              </a:spcAft>
              <a:defRPr>
                <a:solidFill>
                  <a:schemeClr val="tx1"/>
                </a:solidFill>
                <a:latin typeface="Arial" panose="020B0604020202020204"/>
                <a:ea typeface="微软雅黑" panose="020B0503020204020204" pitchFamily="34" charset="-122"/>
              </a:defRPr>
            </a:lvl7pPr>
            <a:lvl8pPr marL="3429000" lvl="7" indent="-228600">
              <a:spcBef>
                <a:spcPct val="0"/>
              </a:spcBef>
              <a:spcAft>
                <a:spcPct val="0"/>
              </a:spcAft>
              <a:defRPr>
                <a:solidFill>
                  <a:schemeClr val="tx1"/>
                </a:solidFill>
                <a:latin typeface="Arial" panose="020B0604020202020204"/>
                <a:ea typeface="微软雅黑" panose="020B0503020204020204" pitchFamily="34" charset="-122"/>
              </a:defRPr>
            </a:lvl8pPr>
            <a:lvl9pPr marL="3886200" lvl="8" indent="-228600">
              <a:spcBef>
                <a:spcPct val="0"/>
              </a:spcBef>
              <a:spcAft>
                <a:spcPct val="0"/>
              </a:spcAft>
              <a:defRPr>
                <a:solidFill>
                  <a:schemeClr val="tx1"/>
                </a:solidFill>
                <a:latin typeface="Arial" panose="020B0604020202020204"/>
                <a:ea typeface="微软雅黑" panose="020B0503020204020204" pitchFamily="34" charset="-122"/>
              </a:defRPr>
            </a:lvl9pPr>
          </a:lstStyle>
          <a:p>
            <a:pPr marL="285750" indent="-285750" algn="just">
              <a:lnSpc>
                <a:spcPct val="150000"/>
              </a:lnSpc>
              <a:buFont typeface="Arial" panose="020B0604020202020204" pitchFamily="34" charset="0"/>
              <a:buChar char="•"/>
            </a:pPr>
            <a:r>
              <a:rPr lang="zh-CN" sz="1600" b="1"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点击此处输入标题文本点击此处输入标题文本点击此处输入标题文本点击此处输入标题文本点击此处输入标题文本</a:t>
            </a:r>
          </a:p>
        </p:txBody>
      </p:sp>
      <p:sp>
        <p:nvSpPr>
          <p:cNvPr id="41" name="矩形 40"/>
          <p:cNvSpPr/>
          <p:nvPr/>
        </p:nvSpPr>
        <p:spPr>
          <a:xfrm flipV="1">
            <a:off x="7509999" y="6731737"/>
            <a:ext cx="4682001" cy="128741"/>
          </a:xfrm>
          <a:prstGeom prst="rect">
            <a:avLst/>
          </a:prstGeom>
          <a:solidFill>
            <a:srgbClr val="AF5819"/>
          </a:solidFill>
          <a:ln>
            <a:noFill/>
          </a:ln>
        </p:spPr>
        <p:txBody>
          <a:bodyPr anchor="ctr"/>
          <a:lstStyle/>
          <a:p>
            <a:pPr algn="ctr"/>
            <a:endParaRPr lang="zh-CN">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矩形 53"/>
          <p:cNvSpPr/>
          <p:nvPr/>
        </p:nvSpPr>
        <p:spPr>
          <a:xfrm>
            <a:off x="0" y="0"/>
            <a:ext cx="12192000" cy="6858000"/>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3" name="图片 12"/>
          <p:cNvPicPr>
            <a:picLocks noChangeAspect="1"/>
          </p:cNvPicPr>
          <p:nvPr/>
        </p:nvPicPr>
        <p:blipFill>
          <a:blip r:embed="rId2">
            <a:extLst>
              <a:ext uri="{BEBA8EAE-BF5A-486C-A8C5-ECC9F3942E4B}">
                <a14:imgProps xmlns:a14="http://schemas.microsoft.com/office/drawing/2010/main">
                  <a14:imgLayer r:embed="rId3">
                    <a14:imgEffect>
                      <a14:colorTemperature colorTemp="9336"/>
                    </a14:imgEffect>
                    <a14:imgEffect>
                      <a14:saturation sat="178000"/>
                    </a14:imgEffect>
                  </a14:imgLayer>
                </a14:imgProps>
              </a:ext>
              <a:ext uri="{28A0092B-C50C-407E-A947-70E740481C1C}">
                <a14:useLocalDpi xmlns:a14="http://schemas.microsoft.com/office/drawing/2010/main" val="0"/>
              </a:ext>
            </a:extLst>
          </a:blip>
          <a:stretch>
            <a:fillRect/>
          </a:stretch>
        </p:blipFill>
        <p:spPr>
          <a:xfrm>
            <a:off x="2155934" y="1022620"/>
            <a:ext cx="7880130" cy="5457720"/>
          </a:xfrm>
          <a:prstGeom prst="rect">
            <a:avLst/>
          </a:prstGeom>
        </p:spPr>
      </p:pic>
      <p:sp>
        <p:nvSpPr>
          <p:cNvPr id="16" name="矩形 15"/>
          <p:cNvSpPr/>
          <p:nvPr/>
        </p:nvSpPr>
        <p:spPr>
          <a:xfrm>
            <a:off x="2155934" y="1022620"/>
            <a:ext cx="7880132" cy="5457720"/>
          </a:xfrm>
          <a:prstGeom prst="rect">
            <a:avLst/>
          </a:prstGeom>
          <a:solidFill>
            <a:srgbClr val="AF5819">
              <a:alpha val="4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文本框 18"/>
          <p:cNvSpPr txBox="1"/>
          <p:nvPr/>
        </p:nvSpPr>
        <p:spPr>
          <a:xfrm>
            <a:off x="3631054" y="2015741"/>
            <a:ext cx="5003245" cy="1014730"/>
          </a:xfrm>
          <a:prstGeom prst="rect">
            <a:avLst/>
          </a:prstGeom>
          <a:noFill/>
        </p:spPr>
        <p:txBody>
          <a:bodyPr wrap="square" rtlCol="0">
            <a:spAutoFit/>
          </a:bodyPr>
          <a:lstStyle/>
          <a:p>
            <a:pPr algn="ctr"/>
            <a:r>
              <a:rPr lang="zh-CN" altLang="en-US" sz="6000" spc="1000" dirty="0">
                <a:solidFill>
                  <a:schemeClr val="bg1"/>
                </a:solidFill>
                <a:latin typeface="Times New Roman" panose="02020603050405020304" charset="0"/>
                <a:ea typeface="思源黑体" panose="020B0400000000000000" charset="-122"/>
              </a:rPr>
              <a:t>感谢观看</a:t>
            </a:r>
          </a:p>
        </p:txBody>
      </p:sp>
      <p:sp>
        <p:nvSpPr>
          <p:cNvPr id="47" name="矩形: 圆角 46"/>
          <p:cNvSpPr/>
          <p:nvPr/>
        </p:nvSpPr>
        <p:spPr>
          <a:xfrm>
            <a:off x="5015076" y="4280027"/>
            <a:ext cx="2103121" cy="548640"/>
          </a:xfrm>
          <a:prstGeom prst="round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p>
        </p:txBody>
      </p:sp>
      <p:sp>
        <p:nvSpPr>
          <p:cNvPr id="48" name="任意多边形: 形状 47"/>
          <p:cNvSpPr/>
          <p:nvPr/>
        </p:nvSpPr>
        <p:spPr>
          <a:xfrm flipH="1">
            <a:off x="6132677" y="4312297"/>
            <a:ext cx="965200" cy="484101"/>
          </a:xfrm>
          <a:custGeom>
            <a:avLst/>
            <a:gdLst>
              <a:gd name="connsiteX0" fmla="*/ 91442 w 934721"/>
              <a:gd name="connsiteY0" fmla="*/ 0 h 548640"/>
              <a:gd name="connsiteX1" fmla="*/ 934721 w 934721"/>
              <a:gd name="connsiteY1" fmla="*/ 0 h 548640"/>
              <a:gd name="connsiteX2" fmla="*/ 934721 w 934721"/>
              <a:gd name="connsiteY2" fmla="*/ 548640 h 548640"/>
              <a:gd name="connsiteX3" fmla="*/ 91442 w 934721"/>
              <a:gd name="connsiteY3" fmla="*/ 548640 h 548640"/>
              <a:gd name="connsiteX4" fmla="*/ 0 w 934721"/>
              <a:gd name="connsiteY4" fmla="*/ 457198 h 548640"/>
              <a:gd name="connsiteX5" fmla="*/ 0 w 934721"/>
              <a:gd name="connsiteY5" fmla="*/ 91442 h 548640"/>
              <a:gd name="connsiteX6" fmla="*/ 91442 w 934721"/>
              <a:gd name="connsiteY6" fmla="*/ 0 h 548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4721" h="548640">
                <a:moveTo>
                  <a:pt x="91442" y="0"/>
                </a:moveTo>
                <a:lnTo>
                  <a:pt x="934721" y="0"/>
                </a:lnTo>
                <a:lnTo>
                  <a:pt x="934721" y="548640"/>
                </a:lnTo>
                <a:lnTo>
                  <a:pt x="91442" y="548640"/>
                </a:lnTo>
                <a:cubicBezTo>
                  <a:pt x="40940" y="548640"/>
                  <a:pt x="0" y="507700"/>
                  <a:pt x="0" y="457198"/>
                </a:cubicBezTo>
                <a:lnTo>
                  <a:pt x="0" y="91442"/>
                </a:lnTo>
                <a:cubicBezTo>
                  <a:pt x="0" y="40940"/>
                  <a:pt x="40940" y="0"/>
                  <a:pt x="91442" y="0"/>
                </a:cubicBezTo>
                <a:close/>
              </a:path>
            </a:pathLst>
          </a:cu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b="1" dirty="0">
              <a:solidFill>
                <a:schemeClr val="bg1"/>
              </a:solidFill>
              <a:latin typeface="方正黑体简体" panose="03000509000000000000" pitchFamily="65" charset="-122"/>
              <a:ea typeface="方正黑体简体" panose="03000509000000000000" pitchFamily="65" charset="-122"/>
            </a:endParaRPr>
          </a:p>
        </p:txBody>
      </p:sp>
      <p:sp>
        <p:nvSpPr>
          <p:cNvPr id="50" name="矩形 49"/>
          <p:cNvSpPr/>
          <p:nvPr/>
        </p:nvSpPr>
        <p:spPr>
          <a:xfrm>
            <a:off x="5053971" y="4365999"/>
            <a:ext cx="946785" cy="398780"/>
          </a:xfrm>
          <a:prstGeom prst="rect">
            <a:avLst/>
          </a:prstGeom>
        </p:spPr>
        <p:txBody>
          <a:bodyPr wrap="none">
            <a:spAutoFit/>
          </a:bodyPr>
          <a:lstStyle/>
          <a:p>
            <a:pPr algn="ctr"/>
            <a:r>
              <a:rPr lang="zh-CN" altLang="en-US" sz="2000" b="1" dirty="0">
                <a:solidFill>
                  <a:srgbClr val="AF5819"/>
                </a:solidFill>
                <a:latin typeface="Times New Roman" panose="02020603050405020304" charset="0"/>
                <a:ea typeface="思源黑体" panose="020B0400000000000000" charset="-122"/>
              </a:rPr>
              <a:t>汇报人</a:t>
            </a:r>
          </a:p>
        </p:txBody>
      </p:sp>
      <p:sp>
        <p:nvSpPr>
          <p:cNvPr id="51" name="文本框 50"/>
          <p:cNvSpPr txBox="1"/>
          <p:nvPr/>
        </p:nvSpPr>
        <p:spPr>
          <a:xfrm>
            <a:off x="5027246" y="5393574"/>
            <a:ext cx="2189480" cy="368300"/>
          </a:xfrm>
          <a:prstGeom prst="rect">
            <a:avLst/>
          </a:prstGeom>
          <a:noFill/>
        </p:spPr>
        <p:txBody>
          <a:bodyPr wrap="none" rtlCol="0">
            <a:spAutoFit/>
          </a:bodyPr>
          <a:lstStyle/>
          <a:p>
            <a:r>
              <a:rPr lang="en-US" altLang="zh-CN" dirty="0">
                <a:solidFill>
                  <a:schemeClr val="bg1"/>
                </a:solidFill>
                <a:latin typeface="Times New Roman" panose="02020603050405020304" charset="0"/>
                <a:ea typeface="思源黑体" panose="020B0400000000000000" charset="-122"/>
              </a:rPr>
              <a:t>XXXX</a:t>
            </a:r>
            <a:r>
              <a:rPr lang="zh-CN" altLang="en-US" dirty="0">
                <a:solidFill>
                  <a:schemeClr val="bg1"/>
                </a:solidFill>
                <a:latin typeface="Times New Roman" panose="02020603050405020304" charset="0"/>
                <a:ea typeface="思源黑体" panose="020B0400000000000000" charset="-122"/>
              </a:rPr>
              <a:t>年</a:t>
            </a:r>
            <a:r>
              <a:rPr lang="en-US" altLang="zh-CN" dirty="0">
                <a:solidFill>
                  <a:schemeClr val="bg1"/>
                </a:solidFill>
                <a:latin typeface="Times New Roman" panose="02020603050405020304" charset="0"/>
                <a:ea typeface="思源黑体" panose="020B0400000000000000" charset="-122"/>
              </a:rPr>
              <a:t>XX</a:t>
            </a:r>
            <a:r>
              <a:rPr lang="zh-CN" altLang="en-US" dirty="0">
                <a:solidFill>
                  <a:schemeClr val="bg1"/>
                </a:solidFill>
                <a:latin typeface="Times New Roman" panose="02020603050405020304" charset="0"/>
                <a:ea typeface="思源黑体" panose="020B0400000000000000" charset="-122"/>
              </a:rPr>
              <a:t>月</a:t>
            </a:r>
            <a:r>
              <a:rPr lang="en-US" altLang="zh-CN" dirty="0">
                <a:solidFill>
                  <a:schemeClr val="bg1"/>
                </a:solidFill>
                <a:latin typeface="Times New Roman" panose="02020603050405020304" charset="0"/>
                <a:ea typeface="思源黑体" panose="020B0400000000000000" charset="-122"/>
              </a:rPr>
              <a:t>XX</a:t>
            </a:r>
            <a:r>
              <a:rPr lang="zh-CN" altLang="en-US" dirty="0">
                <a:solidFill>
                  <a:schemeClr val="bg1"/>
                </a:solidFill>
                <a:latin typeface="Times New Roman" panose="02020603050405020304" charset="0"/>
                <a:ea typeface="思源黑体" panose="020B0400000000000000" charset="-122"/>
              </a:rPr>
              <a:t>日</a:t>
            </a:r>
          </a:p>
        </p:txBody>
      </p:sp>
      <p:pic>
        <p:nvPicPr>
          <p:cNvPr id="55" name="图片 5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6481" y="143500"/>
            <a:ext cx="3360680" cy="709134"/>
          </a:xfrm>
          <a:prstGeom prst="rect">
            <a:avLst/>
          </a:prstGeom>
        </p:spPr>
      </p:pic>
      <p:cxnSp>
        <p:nvCxnSpPr>
          <p:cNvPr id="57" name="直接连接符 56"/>
          <p:cNvCxnSpPr/>
          <p:nvPr/>
        </p:nvCxnSpPr>
        <p:spPr>
          <a:xfrm>
            <a:off x="3839789" y="3226982"/>
            <a:ext cx="4672869"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rot="16200000">
            <a:off x="5903770" y="1004205"/>
            <a:ext cx="459740" cy="5003244"/>
          </a:xfrm>
          <a:prstGeom prst="rect">
            <a:avLst/>
          </a:prstGeom>
          <a:noFill/>
        </p:spPr>
        <p:txBody>
          <a:bodyPr vert="eaVert" wrap="square" rtlCol="0">
            <a:spAutoFit/>
          </a:bodyPr>
          <a:lstStyle/>
          <a:p>
            <a:pPr algn="ctr"/>
            <a:r>
              <a:rPr lang="en-US" altLang="zh-CN" dirty="0">
                <a:solidFill>
                  <a:schemeClr val="bg1"/>
                </a:solidFill>
                <a:latin typeface="Times New Roman" panose="02020603050405020304" charset="0"/>
                <a:ea typeface="思源黑体" panose="020B0400000000000000" charset="-122"/>
              </a:rPr>
              <a:t>University of Chinese Academy of Sciences</a:t>
            </a:r>
          </a:p>
        </p:txBody>
      </p:sp>
      <p:sp>
        <p:nvSpPr>
          <p:cNvPr id="2" name="文本框 1"/>
          <p:cNvSpPr txBox="1"/>
          <p:nvPr/>
        </p:nvSpPr>
        <p:spPr>
          <a:xfrm>
            <a:off x="6183478" y="4365999"/>
            <a:ext cx="934720" cy="368300"/>
          </a:xfrm>
          <a:prstGeom prst="rect">
            <a:avLst/>
          </a:prstGeom>
          <a:noFill/>
        </p:spPr>
        <p:txBody>
          <a:bodyPr wrap="square" rtlCol="0">
            <a:spAutoFit/>
          </a:bodyPr>
          <a:lstStyle/>
          <a:p>
            <a:r>
              <a:rPr lang="zh-CN" altLang="en-US" dirty="0">
                <a:solidFill>
                  <a:schemeClr val="bg1"/>
                </a:solidFill>
                <a:latin typeface="Times New Roman" panose="02020603050405020304" charset="0"/>
                <a:ea typeface="思源黑体" panose="020B0400000000000000" charset="-122"/>
              </a:rPr>
              <a:t>国晓薇</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BEBA8EAE-BF5A-486C-A8C5-ECC9F3942E4B}">
                <a14:imgProps xmlns:a14="http://schemas.microsoft.com/office/drawing/2010/main">
                  <a14:imgLayer r:embed="rId3">
                    <a14:imgEffect>
                      <a14:brightnessContrast bright="3000"/>
                    </a14:imgEffect>
                    <a14:imgEffect>
                      <a14:colorTemperature colorTemp="6801"/>
                    </a14:imgEffect>
                    <a14:imgEffect>
                      <a14:saturation sat="190000"/>
                    </a14:imgEffect>
                  </a14:imgLayer>
                </a14:imgProps>
              </a:ext>
              <a:ext uri="{28A0092B-C50C-407E-A947-70E740481C1C}">
                <a14:useLocalDpi xmlns:a14="http://schemas.microsoft.com/office/drawing/2010/main" val="0"/>
              </a:ext>
            </a:extLst>
          </a:blip>
          <a:stretch>
            <a:fillRect/>
          </a:stretch>
        </p:blipFill>
        <p:spPr>
          <a:xfrm>
            <a:off x="-3662150" y="0"/>
            <a:ext cx="10291020" cy="6858000"/>
          </a:xfrm>
          <a:prstGeom prst="rect">
            <a:avLst/>
          </a:prstGeom>
        </p:spPr>
      </p:pic>
      <p:sp>
        <p:nvSpPr>
          <p:cNvPr id="16" name="任意多边形: 形状 15"/>
          <p:cNvSpPr/>
          <p:nvPr/>
        </p:nvSpPr>
        <p:spPr>
          <a:xfrm>
            <a:off x="5075845" y="684793"/>
            <a:ext cx="9612427" cy="1295535"/>
          </a:xfrm>
          <a:custGeom>
            <a:avLst/>
            <a:gdLst>
              <a:gd name="connsiteX0" fmla="*/ 647237 w 7624154"/>
              <a:gd name="connsiteY0" fmla="*/ 0 h 1295535"/>
              <a:gd name="connsiteX1" fmla="*/ 7624154 w 7624154"/>
              <a:gd name="connsiteY1" fmla="*/ 0 h 1295535"/>
              <a:gd name="connsiteX2" fmla="*/ 7624154 w 7624154"/>
              <a:gd name="connsiteY2" fmla="*/ 1294474 h 1295535"/>
              <a:gd name="connsiteX3" fmla="*/ 657762 w 7624154"/>
              <a:gd name="connsiteY3" fmla="*/ 1294474 h 1295535"/>
              <a:gd name="connsiteX4" fmla="*/ 647237 w 7624154"/>
              <a:gd name="connsiteY4" fmla="*/ 1295535 h 1295535"/>
              <a:gd name="connsiteX5" fmla="*/ 0 w 7624154"/>
              <a:gd name="connsiteY5" fmla="*/ 648298 h 1295535"/>
              <a:gd name="connsiteX6" fmla="*/ 647237 w 7624154"/>
              <a:gd name="connsiteY6" fmla="*/ 1061 h 1295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4154" h="1295535">
                <a:moveTo>
                  <a:pt x="647237" y="0"/>
                </a:moveTo>
                <a:lnTo>
                  <a:pt x="7624154" y="0"/>
                </a:lnTo>
                <a:lnTo>
                  <a:pt x="7624154" y="1294474"/>
                </a:lnTo>
                <a:lnTo>
                  <a:pt x="657762" y="1294474"/>
                </a:lnTo>
                <a:lnTo>
                  <a:pt x="647237" y="1295535"/>
                </a:lnTo>
                <a:cubicBezTo>
                  <a:pt x="289778" y="1295535"/>
                  <a:pt x="0" y="1005757"/>
                  <a:pt x="0" y="648298"/>
                </a:cubicBezTo>
                <a:cubicBezTo>
                  <a:pt x="0" y="290839"/>
                  <a:pt x="289778" y="1061"/>
                  <a:pt x="647237" y="1061"/>
                </a:cubicBezTo>
                <a:close/>
              </a:path>
            </a:pathLst>
          </a:cu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7337" y="809320"/>
            <a:ext cx="1046480" cy="1046480"/>
          </a:xfrm>
          <a:prstGeom prst="rect">
            <a:avLst/>
          </a:prstGeom>
        </p:spPr>
      </p:pic>
      <p:sp>
        <p:nvSpPr>
          <p:cNvPr id="11" name="文本框 10"/>
          <p:cNvSpPr txBox="1"/>
          <p:nvPr/>
        </p:nvSpPr>
        <p:spPr>
          <a:xfrm>
            <a:off x="7926340" y="917063"/>
            <a:ext cx="1402080" cy="829945"/>
          </a:xfrm>
          <a:prstGeom prst="rect">
            <a:avLst/>
          </a:prstGeom>
          <a:noFill/>
        </p:spPr>
        <p:txBody>
          <a:bodyPr wrap="none" rtlCol="0">
            <a:spAutoFit/>
          </a:bodyPr>
          <a:lstStyle/>
          <a:p>
            <a:r>
              <a:rPr lang="zh-CN" altLang="en-US" sz="4800" dirty="0">
                <a:solidFill>
                  <a:schemeClr val="bg1"/>
                </a:solidFill>
                <a:latin typeface="Times New Roman" panose="02020603050405020304" charset="0"/>
                <a:ea typeface="思源黑体" panose="020B0400000000000000" charset="-122"/>
              </a:rPr>
              <a:t>目录</a:t>
            </a:r>
          </a:p>
        </p:txBody>
      </p:sp>
      <p:sp>
        <p:nvSpPr>
          <p:cNvPr id="12" name="文本框 11"/>
          <p:cNvSpPr txBox="1"/>
          <p:nvPr/>
        </p:nvSpPr>
        <p:spPr>
          <a:xfrm>
            <a:off x="9319489" y="1271148"/>
            <a:ext cx="1508760" cy="398780"/>
          </a:xfrm>
          <a:prstGeom prst="rect">
            <a:avLst/>
          </a:prstGeom>
          <a:noFill/>
        </p:spPr>
        <p:txBody>
          <a:bodyPr wrap="none" rtlCol="0">
            <a:spAutoFit/>
          </a:bodyPr>
          <a:lstStyle/>
          <a:p>
            <a:r>
              <a:rPr lang="en-US" altLang="zh-CN" sz="2000" dirty="0">
                <a:solidFill>
                  <a:schemeClr val="bg1"/>
                </a:solidFill>
                <a:latin typeface="Times New Roman" panose="02020603050405020304" charset="0"/>
                <a:ea typeface="思源黑体" panose="020B0400000000000000" charset="-122"/>
              </a:rPr>
              <a:t>CONTENTS</a:t>
            </a:r>
          </a:p>
        </p:txBody>
      </p:sp>
      <p:grpSp>
        <p:nvGrpSpPr>
          <p:cNvPr id="19" name="组合 18"/>
          <p:cNvGrpSpPr/>
          <p:nvPr/>
        </p:nvGrpSpPr>
        <p:grpSpPr>
          <a:xfrm>
            <a:off x="7609840" y="2613078"/>
            <a:ext cx="4285746" cy="833120"/>
            <a:chOff x="7609840" y="2613078"/>
            <a:chExt cx="4285746" cy="833120"/>
          </a:xfrm>
        </p:grpSpPr>
        <p:sp>
          <p:nvSpPr>
            <p:cNvPr id="17" name="矩形: 圆角 16"/>
            <p:cNvSpPr/>
            <p:nvPr/>
          </p:nvSpPr>
          <p:spPr>
            <a:xfrm>
              <a:off x="7609840" y="2613078"/>
              <a:ext cx="833120" cy="833120"/>
            </a:xfrm>
            <a:prstGeom prst="round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13" name="文本框 12"/>
            <p:cNvSpPr txBox="1"/>
            <p:nvPr/>
          </p:nvSpPr>
          <p:spPr>
            <a:xfrm>
              <a:off x="7609840" y="2644918"/>
              <a:ext cx="833120" cy="768350"/>
            </a:xfrm>
            <a:prstGeom prst="rect">
              <a:avLst/>
            </a:prstGeom>
            <a:noFill/>
          </p:spPr>
          <p:txBody>
            <a:bodyPr wrap="square" rtlCol="0">
              <a:spAutoFit/>
            </a:bodyPr>
            <a:lstStyle/>
            <a:p>
              <a:r>
                <a:rPr lang="en-US" altLang="zh-CN" sz="4400" dirty="0">
                  <a:solidFill>
                    <a:schemeClr val="bg1"/>
                  </a:solidFill>
                  <a:latin typeface="Times New Roman" panose="02020603050405020304" charset="0"/>
                  <a:ea typeface="思源黑体" panose="020B0400000000000000" charset="-122"/>
                </a:rPr>
                <a:t>01</a:t>
              </a:r>
            </a:p>
          </p:txBody>
        </p:sp>
        <p:sp>
          <p:nvSpPr>
            <p:cNvPr id="18" name="文本框 17"/>
            <p:cNvSpPr txBox="1"/>
            <p:nvPr/>
          </p:nvSpPr>
          <p:spPr>
            <a:xfrm>
              <a:off x="8634226" y="2737250"/>
              <a:ext cx="3261360" cy="583565"/>
            </a:xfrm>
            <a:prstGeom prst="rect">
              <a:avLst/>
            </a:prstGeom>
            <a:noFill/>
          </p:spPr>
          <p:txBody>
            <a:bodyPr wrap="square" rtlCol="0">
              <a:spAutoFit/>
            </a:bodyPr>
            <a:lstStyle/>
            <a:p>
              <a:r>
                <a:rPr lang="zh-CN" altLang="en-US" sz="3200" b="1" dirty="0">
                  <a:solidFill>
                    <a:srgbClr val="AF5819"/>
                  </a:solidFill>
                  <a:latin typeface="Times New Roman" panose="02020603050405020304" charset="0"/>
                  <a:ea typeface="思源黑体" panose="020B0400000000000000" charset="-122"/>
                </a:rPr>
                <a:t>输入标题</a:t>
              </a:r>
            </a:p>
          </p:txBody>
        </p:sp>
      </p:grpSp>
      <p:grpSp>
        <p:nvGrpSpPr>
          <p:cNvPr id="28" name="组合 27"/>
          <p:cNvGrpSpPr/>
          <p:nvPr/>
        </p:nvGrpSpPr>
        <p:grpSpPr>
          <a:xfrm>
            <a:off x="7609840" y="3586044"/>
            <a:ext cx="4285746" cy="833120"/>
            <a:chOff x="7609840" y="2613078"/>
            <a:chExt cx="4285746" cy="833120"/>
          </a:xfrm>
        </p:grpSpPr>
        <p:sp>
          <p:nvSpPr>
            <p:cNvPr id="29" name="矩形: 圆角 28"/>
            <p:cNvSpPr/>
            <p:nvPr/>
          </p:nvSpPr>
          <p:spPr>
            <a:xfrm>
              <a:off x="7609840" y="2613078"/>
              <a:ext cx="833120" cy="833120"/>
            </a:xfrm>
            <a:prstGeom prst="round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0" name="文本框 29"/>
            <p:cNvSpPr txBox="1"/>
            <p:nvPr/>
          </p:nvSpPr>
          <p:spPr>
            <a:xfrm>
              <a:off x="7609840" y="2644918"/>
              <a:ext cx="833120" cy="768350"/>
            </a:xfrm>
            <a:prstGeom prst="rect">
              <a:avLst/>
            </a:prstGeom>
            <a:noFill/>
          </p:spPr>
          <p:txBody>
            <a:bodyPr wrap="square" rtlCol="0">
              <a:spAutoFit/>
            </a:bodyPr>
            <a:lstStyle/>
            <a:p>
              <a:r>
                <a:rPr lang="en-US" altLang="zh-CN" sz="4400" dirty="0">
                  <a:solidFill>
                    <a:schemeClr val="bg1"/>
                  </a:solidFill>
                  <a:latin typeface="Times New Roman" panose="02020603050405020304" charset="0"/>
                  <a:ea typeface="思源黑体" panose="020B0400000000000000" charset="-122"/>
                </a:rPr>
                <a:t>02</a:t>
              </a:r>
            </a:p>
          </p:txBody>
        </p:sp>
        <p:sp>
          <p:nvSpPr>
            <p:cNvPr id="31" name="文本框 30"/>
            <p:cNvSpPr txBox="1"/>
            <p:nvPr/>
          </p:nvSpPr>
          <p:spPr>
            <a:xfrm>
              <a:off x="8634226" y="2737250"/>
              <a:ext cx="3261360" cy="583565"/>
            </a:xfrm>
            <a:prstGeom prst="rect">
              <a:avLst/>
            </a:prstGeom>
            <a:noFill/>
          </p:spPr>
          <p:txBody>
            <a:bodyPr wrap="square" rtlCol="0">
              <a:spAutoFit/>
            </a:bodyPr>
            <a:lstStyle/>
            <a:p>
              <a:r>
                <a:rPr lang="zh-CN" altLang="en-US" sz="3200" b="1" dirty="0">
                  <a:solidFill>
                    <a:srgbClr val="AF5819"/>
                  </a:solidFill>
                  <a:latin typeface="Times New Roman" panose="02020603050405020304" charset="0"/>
                  <a:ea typeface="思源黑体" panose="020B0400000000000000" charset="-122"/>
                </a:rPr>
                <a:t>输入标题</a:t>
              </a:r>
            </a:p>
          </p:txBody>
        </p:sp>
      </p:grpSp>
      <p:grpSp>
        <p:nvGrpSpPr>
          <p:cNvPr id="32" name="组合 31"/>
          <p:cNvGrpSpPr/>
          <p:nvPr/>
        </p:nvGrpSpPr>
        <p:grpSpPr>
          <a:xfrm>
            <a:off x="7609840" y="4559010"/>
            <a:ext cx="4285746" cy="833120"/>
            <a:chOff x="7609840" y="2613078"/>
            <a:chExt cx="4285746" cy="833120"/>
          </a:xfrm>
        </p:grpSpPr>
        <p:sp>
          <p:nvSpPr>
            <p:cNvPr id="33" name="矩形: 圆角 32"/>
            <p:cNvSpPr/>
            <p:nvPr/>
          </p:nvSpPr>
          <p:spPr>
            <a:xfrm>
              <a:off x="7609840" y="2613078"/>
              <a:ext cx="833120" cy="833120"/>
            </a:xfrm>
            <a:prstGeom prst="round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4" name="文本框 33"/>
            <p:cNvSpPr txBox="1"/>
            <p:nvPr/>
          </p:nvSpPr>
          <p:spPr>
            <a:xfrm>
              <a:off x="7609840" y="2644918"/>
              <a:ext cx="833120" cy="768350"/>
            </a:xfrm>
            <a:prstGeom prst="rect">
              <a:avLst/>
            </a:prstGeom>
            <a:noFill/>
          </p:spPr>
          <p:txBody>
            <a:bodyPr wrap="square" rtlCol="0">
              <a:spAutoFit/>
            </a:bodyPr>
            <a:lstStyle/>
            <a:p>
              <a:r>
                <a:rPr lang="en-US" altLang="zh-CN" sz="4400" dirty="0">
                  <a:solidFill>
                    <a:schemeClr val="bg1"/>
                  </a:solidFill>
                  <a:latin typeface="Times New Roman" panose="02020603050405020304" charset="0"/>
                  <a:ea typeface="思源黑体" panose="020B0400000000000000" charset="-122"/>
                </a:rPr>
                <a:t>03</a:t>
              </a:r>
            </a:p>
          </p:txBody>
        </p:sp>
        <p:sp>
          <p:nvSpPr>
            <p:cNvPr id="35" name="文本框 34"/>
            <p:cNvSpPr txBox="1"/>
            <p:nvPr/>
          </p:nvSpPr>
          <p:spPr>
            <a:xfrm>
              <a:off x="8634226" y="2737250"/>
              <a:ext cx="3261360" cy="583565"/>
            </a:xfrm>
            <a:prstGeom prst="rect">
              <a:avLst/>
            </a:prstGeom>
            <a:noFill/>
          </p:spPr>
          <p:txBody>
            <a:bodyPr wrap="square" rtlCol="0">
              <a:spAutoFit/>
            </a:bodyPr>
            <a:lstStyle/>
            <a:p>
              <a:r>
                <a:rPr lang="zh-CN" altLang="en-US" sz="3200" b="1" dirty="0">
                  <a:solidFill>
                    <a:srgbClr val="AF5819"/>
                  </a:solidFill>
                  <a:latin typeface="Times New Roman" panose="02020603050405020304" charset="0"/>
                  <a:ea typeface="思源黑体" panose="020B0400000000000000" charset="-122"/>
                </a:rPr>
                <a:t>输入标题</a:t>
              </a:r>
            </a:p>
          </p:txBody>
        </p:sp>
      </p:grpSp>
      <p:grpSp>
        <p:nvGrpSpPr>
          <p:cNvPr id="36" name="组合 35"/>
          <p:cNvGrpSpPr/>
          <p:nvPr/>
        </p:nvGrpSpPr>
        <p:grpSpPr>
          <a:xfrm>
            <a:off x="7609840" y="5531976"/>
            <a:ext cx="4285746" cy="833120"/>
            <a:chOff x="7609840" y="2613078"/>
            <a:chExt cx="4285746" cy="833120"/>
          </a:xfrm>
        </p:grpSpPr>
        <p:sp>
          <p:nvSpPr>
            <p:cNvPr id="37" name="矩形: 圆角 36"/>
            <p:cNvSpPr/>
            <p:nvPr/>
          </p:nvSpPr>
          <p:spPr>
            <a:xfrm>
              <a:off x="7609840" y="2613078"/>
              <a:ext cx="833120" cy="833120"/>
            </a:xfrm>
            <a:prstGeom prst="round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8" name="文本框 37"/>
            <p:cNvSpPr txBox="1"/>
            <p:nvPr/>
          </p:nvSpPr>
          <p:spPr>
            <a:xfrm>
              <a:off x="7609840" y="2644918"/>
              <a:ext cx="833120" cy="768350"/>
            </a:xfrm>
            <a:prstGeom prst="rect">
              <a:avLst/>
            </a:prstGeom>
            <a:noFill/>
          </p:spPr>
          <p:txBody>
            <a:bodyPr wrap="square" rtlCol="0">
              <a:spAutoFit/>
            </a:bodyPr>
            <a:lstStyle/>
            <a:p>
              <a:r>
                <a:rPr lang="en-US" altLang="zh-CN" sz="4400" dirty="0">
                  <a:solidFill>
                    <a:schemeClr val="bg1"/>
                  </a:solidFill>
                  <a:latin typeface="Times New Roman" panose="02020603050405020304" charset="0"/>
                  <a:ea typeface="思源黑体" panose="020B0400000000000000" charset="-122"/>
                </a:rPr>
                <a:t>04</a:t>
              </a:r>
            </a:p>
          </p:txBody>
        </p:sp>
        <p:sp>
          <p:nvSpPr>
            <p:cNvPr id="39" name="文本框 38"/>
            <p:cNvSpPr txBox="1"/>
            <p:nvPr/>
          </p:nvSpPr>
          <p:spPr>
            <a:xfrm>
              <a:off x="8634226" y="2737250"/>
              <a:ext cx="3261360" cy="583565"/>
            </a:xfrm>
            <a:prstGeom prst="rect">
              <a:avLst/>
            </a:prstGeom>
            <a:noFill/>
          </p:spPr>
          <p:txBody>
            <a:bodyPr wrap="square" rtlCol="0">
              <a:spAutoFit/>
            </a:bodyPr>
            <a:lstStyle/>
            <a:p>
              <a:r>
                <a:rPr lang="zh-CN" altLang="en-US" sz="3200" b="1" dirty="0">
                  <a:solidFill>
                    <a:srgbClr val="AF5819"/>
                  </a:solidFill>
                  <a:latin typeface="Times New Roman" panose="02020603050405020304" charset="0"/>
                  <a:ea typeface="思源黑体" panose="020B0400000000000000" charset="-122"/>
                </a:rPr>
                <a:t>输入标题</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任意多边形: 形状 56"/>
          <p:cNvSpPr/>
          <p:nvPr/>
        </p:nvSpPr>
        <p:spPr>
          <a:xfrm flipH="1">
            <a:off x="4926379" y="-1643605"/>
            <a:ext cx="7423807" cy="8501605"/>
          </a:xfrm>
          <a:custGeom>
            <a:avLst/>
            <a:gdLst>
              <a:gd name="connsiteX0" fmla="*/ 1746778 w 7423807"/>
              <a:gd name="connsiteY0" fmla="*/ 0 h 8501605"/>
              <a:gd name="connsiteX1" fmla="*/ 1746778 w 7423807"/>
              <a:gd name="connsiteY1" fmla="*/ 1 h 8501605"/>
              <a:gd name="connsiteX2" fmla="*/ 0 w 7423807"/>
              <a:gd name="connsiteY2" fmla="*/ 1 h 8501605"/>
              <a:gd name="connsiteX3" fmla="*/ 0 w 7423807"/>
              <a:gd name="connsiteY3" fmla="*/ 2747956 h 8501605"/>
              <a:gd name="connsiteX4" fmla="*/ 3805464 w 7423807"/>
              <a:gd name="connsiteY4" fmla="*/ 8501605 h 8501605"/>
              <a:gd name="connsiteX5" fmla="*/ 7423807 w 7423807"/>
              <a:gd name="connsiteY5" fmla="*/ 8501605 h 8501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3807" h="8501605">
                <a:moveTo>
                  <a:pt x="1746778" y="0"/>
                </a:moveTo>
                <a:lnTo>
                  <a:pt x="1746778" y="1"/>
                </a:lnTo>
                <a:lnTo>
                  <a:pt x="0" y="1"/>
                </a:lnTo>
                <a:lnTo>
                  <a:pt x="0" y="2747956"/>
                </a:lnTo>
                <a:lnTo>
                  <a:pt x="3805464" y="8501605"/>
                </a:lnTo>
                <a:lnTo>
                  <a:pt x="7423807" y="8501605"/>
                </a:lnTo>
                <a:close/>
              </a:path>
            </a:pathLst>
          </a:cu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87506" y="2989886"/>
            <a:ext cx="4246880" cy="706755"/>
          </a:xfrm>
          <a:prstGeom prst="rect">
            <a:avLst/>
          </a:prstGeom>
          <a:noFill/>
        </p:spPr>
        <p:txBody>
          <a:bodyPr wrap="none" rtlCol="0">
            <a:spAutoFit/>
          </a:bodyPr>
          <a:lstStyle/>
          <a:p>
            <a:r>
              <a:rPr lang="zh-CN" altLang="en-US" sz="4000" dirty="0">
                <a:solidFill>
                  <a:srgbClr val="AF5819"/>
                </a:solidFill>
                <a:latin typeface="Times New Roman" panose="02020603050405020304" charset="0"/>
                <a:ea typeface="思源黑体" panose="020B0400000000000000" charset="-122"/>
              </a:rPr>
              <a:t>在此输入您的标题</a:t>
            </a:r>
          </a:p>
        </p:txBody>
      </p:sp>
      <p:sp>
        <p:nvSpPr>
          <p:cNvPr id="22" name="文本框 21"/>
          <p:cNvSpPr txBox="1"/>
          <p:nvPr/>
        </p:nvSpPr>
        <p:spPr>
          <a:xfrm>
            <a:off x="321112" y="3586628"/>
            <a:ext cx="3584575" cy="460375"/>
          </a:xfrm>
          <a:prstGeom prst="rect">
            <a:avLst/>
          </a:prstGeom>
          <a:noFill/>
        </p:spPr>
        <p:txBody>
          <a:bodyPr wrap="none" rtlCol="0">
            <a:spAutoFit/>
          </a:bodyPr>
          <a:lstStyle/>
          <a:p>
            <a:r>
              <a:rPr lang="en-US" altLang="zh-CN" sz="2400" dirty="0">
                <a:solidFill>
                  <a:srgbClr val="AF5819"/>
                </a:solidFill>
                <a:latin typeface="Times New Roman" panose="02020603050405020304" charset="0"/>
                <a:ea typeface="思源黑体" panose="020B0400000000000000" charset="-122"/>
                <a:cs typeface="阿里巴巴普惠体 L" panose="00020600040101010101" pitchFamily="18" charset="-122"/>
              </a:rPr>
              <a:t>Please input your topic here</a:t>
            </a:r>
          </a:p>
        </p:txBody>
      </p:sp>
      <p:sp>
        <p:nvSpPr>
          <p:cNvPr id="28" name="矩形 27"/>
          <p:cNvSpPr/>
          <p:nvPr/>
        </p:nvSpPr>
        <p:spPr>
          <a:xfrm>
            <a:off x="424113" y="1522062"/>
            <a:ext cx="1198880" cy="1322070"/>
          </a:xfrm>
          <a:prstGeom prst="rect">
            <a:avLst/>
          </a:prstGeom>
        </p:spPr>
        <p:txBody>
          <a:bodyPr wrap="none">
            <a:spAutoFit/>
          </a:bodyPr>
          <a:lstStyle/>
          <a:p>
            <a:r>
              <a:rPr lang="en-US" altLang="zh-CN" sz="8000" dirty="0">
                <a:solidFill>
                  <a:srgbClr val="AF5819"/>
                </a:solidFill>
                <a:latin typeface="Times New Roman" panose="02020603050405020304" charset="0"/>
                <a:ea typeface="思源黑体" panose="020B0400000000000000" charset="-122"/>
              </a:rPr>
              <a:t>01</a:t>
            </a:r>
          </a:p>
        </p:txBody>
      </p:sp>
      <p:pic>
        <p:nvPicPr>
          <p:cNvPr id="31" name="图片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1011" y="1367014"/>
            <a:ext cx="5663588" cy="3618403"/>
          </a:xfrm>
          <a:prstGeom prst="rect">
            <a:avLst/>
          </a:prstGeom>
        </p:spPr>
      </p:pic>
      <p:sp>
        <p:nvSpPr>
          <p:cNvPr id="33" name="矩形 32"/>
          <p:cNvSpPr/>
          <p:nvPr/>
        </p:nvSpPr>
        <p:spPr>
          <a:xfrm>
            <a:off x="287506" y="4985417"/>
            <a:ext cx="350521" cy="350521"/>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638027" y="5335938"/>
            <a:ext cx="350521" cy="350521"/>
          </a:xfrm>
          <a:prstGeom prst="rect">
            <a:avLst/>
          </a:prstGeom>
          <a:solidFill>
            <a:srgbClr val="E382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287506" y="5686459"/>
            <a:ext cx="350521" cy="350521"/>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0" y="6418175"/>
            <a:ext cx="12192000" cy="461657"/>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直接连接符 45"/>
          <p:cNvCxnSpPr/>
          <p:nvPr/>
        </p:nvCxnSpPr>
        <p:spPr>
          <a:xfrm flipV="1">
            <a:off x="4926379" y="5331240"/>
            <a:ext cx="710687" cy="1144512"/>
          </a:xfrm>
          <a:prstGeom prst="line">
            <a:avLst/>
          </a:prstGeom>
          <a:ln w="114300">
            <a:solidFill>
              <a:srgbClr val="AF5819"/>
            </a:solidFill>
          </a:ln>
        </p:spPr>
        <p:style>
          <a:lnRef idx="1">
            <a:schemeClr val="accent1"/>
          </a:lnRef>
          <a:fillRef idx="0">
            <a:schemeClr val="accent1"/>
          </a:fillRef>
          <a:effectRef idx="0">
            <a:schemeClr val="accent1"/>
          </a:effectRef>
          <a:fontRef idx="minor">
            <a:schemeClr val="tx1"/>
          </a:fontRef>
        </p:style>
      </p:cxnSp>
      <p:pic>
        <p:nvPicPr>
          <p:cNvPr id="51" name="图片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55" name="文本框 54"/>
          <p:cNvSpPr txBox="1"/>
          <p:nvPr/>
        </p:nvSpPr>
        <p:spPr>
          <a:xfrm rot="16200000">
            <a:off x="2316659" y="4354149"/>
            <a:ext cx="459740" cy="4516120"/>
          </a:xfrm>
          <a:prstGeom prst="rect">
            <a:avLst/>
          </a:prstGeom>
          <a:noFill/>
        </p:spPr>
        <p:txBody>
          <a:bodyPr vert="eaVert" wrap="square" rtlCol="0">
            <a:spAutoFit/>
          </a:bodyPr>
          <a:lstStyle/>
          <a:p>
            <a:r>
              <a:rPr lang="en-US" altLang="zh-CN" dirty="0">
                <a:solidFill>
                  <a:schemeClr val="bg1"/>
                </a:solidFill>
                <a:latin typeface="Times New Roman" panose="02020603050405020304" charset="0"/>
                <a:ea typeface="思源黑体" panose="020B0400000000000000" charset="-122"/>
              </a:rPr>
              <a:t>University of Chinese Academy of Sciences</a:t>
            </a:r>
          </a:p>
        </p:txBody>
      </p:sp>
      <p:cxnSp>
        <p:nvCxnSpPr>
          <p:cNvPr id="14" name="直接连接符 13"/>
          <p:cNvCxnSpPr/>
          <p:nvPr/>
        </p:nvCxnSpPr>
        <p:spPr>
          <a:xfrm flipV="1">
            <a:off x="8540621" y="-204930"/>
            <a:ext cx="710687" cy="1144512"/>
          </a:xfrm>
          <a:prstGeom prst="line">
            <a:avLst/>
          </a:prstGeom>
          <a:ln w="114300">
            <a:solidFill>
              <a:srgbClr val="AF5819"/>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圆角 30"/>
          <p:cNvSpPr/>
          <p:nvPr/>
        </p:nvSpPr>
        <p:spPr>
          <a:xfrm>
            <a:off x="3785880" y="1170200"/>
            <a:ext cx="1927971" cy="430509"/>
          </a:xfrm>
          <a:prstGeom prst="roundRect">
            <a:avLst>
              <a:gd name="adj" fmla="val 50000"/>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6" name="平行四边形 5"/>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grpSp>
        <p:nvGrpSpPr>
          <p:cNvPr id="9" name="Group 1"/>
          <p:cNvGrpSpPr/>
          <p:nvPr/>
        </p:nvGrpSpPr>
        <p:grpSpPr>
          <a:xfrm>
            <a:off x="1132035" y="2840521"/>
            <a:ext cx="9879221" cy="616594"/>
            <a:chOff x="7219653" y="6858000"/>
            <a:chExt cx="10628070" cy="635001"/>
          </a:xfrm>
        </p:grpSpPr>
        <p:sp>
          <p:nvSpPr>
            <p:cNvPr id="27" name="Shape 332"/>
            <p:cNvSpPr/>
            <p:nvPr/>
          </p:nvSpPr>
          <p:spPr>
            <a:xfrm>
              <a:off x="7219653" y="6858000"/>
              <a:ext cx="2776294" cy="635001"/>
            </a:xfrm>
            <a:custGeom>
              <a:avLst/>
              <a:gdLst/>
              <a:ahLst/>
              <a:cxnLst/>
              <a:rect l="0" t="0" r="r" b="b"/>
              <a:pathLst>
                <a:path w="2776294" h="635001">
                  <a:moveTo>
                    <a:pt x="2470189" y="635001"/>
                  </a:moveTo>
                  <a:cubicBezTo>
                    <a:pt x="29324" y="635001"/>
                    <a:pt x="29324" y="635001"/>
                    <a:pt x="29324" y="635001"/>
                  </a:cubicBezTo>
                  <a:cubicBezTo>
                    <a:pt x="14662" y="635001"/>
                    <a:pt x="0" y="623977"/>
                    <a:pt x="0" y="612982"/>
                  </a:cubicBezTo>
                  <a:cubicBezTo>
                    <a:pt x="0" y="18344"/>
                    <a:pt x="0" y="18344"/>
                    <a:pt x="0" y="18344"/>
                  </a:cubicBezTo>
                  <a:cubicBezTo>
                    <a:pt x="0" y="7350"/>
                    <a:pt x="14662" y="0"/>
                    <a:pt x="29324" y="0"/>
                  </a:cubicBezTo>
                  <a:cubicBezTo>
                    <a:pt x="2470189" y="0"/>
                    <a:pt x="2470189" y="0"/>
                    <a:pt x="2470189" y="0"/>
                  </a:cubicBezTo>
                  <a:cubicBezTo>
                    <a:pt x="2481250" y="0"/>
                    <a:pt x="2488581" y="3675"/>
                    <a:pt x="2492182" y="7350"/>
                  </a:cubicBezTo>
                  <a:cubicBezTo>
                    <a:pt x="2770764" y="304653"/>
                    <a:pt x="2770764" y="304653"/>
                    <a:pt x="2770764" y="304653"/>
                  </a:cubicBezTo>
                  <a:cubicBezTo>
                    <a:pt x="2778095" y="312003"/>
                    <a:pt x="2778095" y="319323"/>
                    <a:pt x="2770764" y="326673"/>
                  </a:cubicBezTo>
                  <a:cubicBezTo>
                    <a:pt x="2492182" y="623977"/>
                    <a:pt x="2492182" y="623977"/>
                    <a:pt x="2492182" y="623977"/>
                  </a:cubicBezTo>
                  <a:cubicBezTo>
                    <a:pt x="2488581" y="631326"/>
                    <a:pt x="2481250" y="635001"/>
                    <a:pt x="2470189" y="635001"/>
                  </a:cubicBezTo>
                  <a:close/>
                </a:path>
              </a:pathLst>
            </a:custGeom>
            <a:solidFill>
              <a:srgbClr val="AF5819"/>
            </a:solidFill>
            <a:ln w="12700">
              <a:miter/>
            </a:ln>
          </p:spPr>
          <p:txBody>
            <a:bodyPr lIns="45719" rIns="45719"/>
            <a:lstStyle/>
            <a:p>
              <a:endParaRPr sz="1100">
                <a:solidFill>
                  <a:schemeClr val="tx1">
                    <a:lumMod val="50000"/>
                    <a:lumOff val="50000"/>
                  </a:schemeClr>
                </a:solidFill>
                <a:latin typeface="FZShengShiKaiShuS-EB-GB"/>
                <a:ea typeface="FZShengShiKaiShuS-EB-GB"/>
              </a:endParaRPr>
            </a:p>
          </p:txBody>
        </p:sp>
        <p:sp>
          <p:nvSpPr>
            <p:cNvPr id="28" name="Shape 333"/>
            <p:cNvSpPr/>
            <p:nvPr/>
          </p:nvSpPr>
          <p:spPr>
            <a:xfrm>
              <a:off x="9861655" y="6858000"/>
              <a:ext cx="2752079" cy="635001"/>
            </a:xfrm>
            <a:custGeom>
              <a:avLst/>
              <a:gdLst/>
              <a:ahLst/>
              <a:cxnLst/>
              <a:rect l="0" t="0" r="r" b="b"/>
              <a:pathLst>
                <a:path w="2752079" h="635001">
                  <a:moveTo>
                    <a:pt x="2445852" y="635001"/>
                  </a:moveTo>
                  <a:cubicBezTo>
                    <a:pt x="29907" y="635001"/>
                    <a:pt x="29907" y="635001"/>
                    <a:pt x="29907" y="635001"/>
                  </a:cubicBezTo>
                  <a:cubicBezTo>
                    <a:pt x="4218" y="635001"/>
                    <a:pt x="-6774" y="616657"/>
                    <a:pt x="4218" y="601957"/>
                  </a:cubicBezTo>
                  <a:cubicBezTo>
                    <a:pt x="260855" y="326673"/>
                    <a:pt x="260855" y="326673"/>
                    <a:pt x="260855" y="326673"/>
                  </a:cubicBezTo>
                  <a:cubicBezTo>
                    <a:pt x="268140" y="319323"/>
                    <a:pt x="268140" y="312003"/>
                    <a:pt x="260855" y="304653"/>
                  </a:cubicBezTo>
                  <a:cubicBezTo>
                    <a:pt x="4218" y="29369"/>
                    <a:pt x="4218" y="29369"/>
                    <a:pt x="4218" y="29369"/>
                  </a:cubicBezTo>
                  <a:cubicBezTo>
                    <a:pt x="-6774" y="14670"/>
                    <a:pt x="4218" y="0"/>
                    <a:pt x="29907" y="0"/>
                  </a:cubicBezTo>
                  <a:cubicBezTo>
                    <a:pt x="2445852" y="0"/>
                    <a:pt x="2445852" y="0"/>
                    <a:pt x="2445852" y="0"/>
                  </a:cubicBezTo>
                  <a:cubicBezTo>
                    <a:pt x="2453265" y="0"/>
                    <a:pt x="2464256" y="3675"/>
                    <a:pt x="2467963" y="7350"/>
                  </a:cubicBezTo>
                  <a:cubicBezTo>
                    <a:pt x="2746583" y="304653"/>
                    <a:pt x="2746583" y="304653"/>
                    <a:pt x="2746583" y="304653"/>
                  </a:cubicBezTo>
                  <a:cubicBezTo>
                    <a:pt x="2753868" y="312003"/>
                    <a:pt x="2753868" y="319323"/>
                    <a:pt x="2746583" y="326673"/>
                  </a:cubicBezTo>
                  <a:cubicBezTo>
                    <a:pt x="2467963" y="623977"/>
                    <a:pt x="2467963" y="623977"/>
                    <a:pt x="2467963" y="623977"/>
                  </a:cubicBezTo>
                  <a:cubicBezTo>
                    <a:pt x="2464256" y="631326"/>
                    <a:pt x="2453265" y="635001"/>
                    <a:pt x="2445852" y="635001"/>
                  </a:cubicBezTo>
                  <a:close/>
                </a:path>
              </a:pathLst>
            </a:custGeom>
            <a:solidFill>
              <a:srgbClr val="E38239"/>
            </a:solidFill>
            <a:ln w="12700">
              <a:miter/>
            </a:ln>
          </p:spPr>
          <p:txBody>
            <a:bodyPr lIns="45719" rIns="45719"/>
            <a:lstStyle/>
            <a:p>
              <a:endParaRPr sz="1100">
                <a:solidFill>
                  <a:schemeClr val="tx1">
                    <a:lumMod val="50000"/>
                    <a:lumOff val="50000"/>
                  </a:schemeClr>
                </a:solidFill>
                <a:latin typeface="FZShengShiKaiShuS-EB-GB"/>
                <a:ea typeface="FZShengShiKaiShuS-EB-GB"/>
              </a:endParaRPr>
            </a:p>
          </p:txBody>
        </p:sp>
        <p:sp>
          <p:nvSpPr>
            <p:cNvPr id="29" name="Shape 334"/>
            <p:cNvSpPr/>
            <p:nvPr/>
          </p:nvSpPr>
          <p:spPr>
            <a:xfrm>
              <a:off x="12479375" y="6858000"/>
              <a:ext cx="2752146" cy="635001"/>
            </a:xfrm>
            <a:custGeom>
              <a:avLst/>
              <a:gdLst/>
              <a:ahLst/>
              <a:cxnLst/>
              <a:rect l="0" t="0" r="r" b="b"/>
              <a:pathLst>
                <a:path w="2752146" h="635001">
                  <a:moveTo>
                    <a:pt x="2446040" y="635001"/>
                  </a:moveTo>
                  <a:cubicBezTo>
                    <a:pt x="26329" y="635001"/>
                    <a:pt x="26329" y="635001"/>
                    <a:pt x="26329" y="635001"/>
                  </a:cubicBezTo>
                  <a:cubicBezTo>
                    <a:pt x="4346" y="635001"/>
                    <a:pt x="-6646" y="616657"/>
                    <a:pt x="4346" y="601957"/>
                  </a:cubicBezTo>
                  <a:cubicBezTo>
                    <a:pt x="260989" y="326673"/>
                    <a:pt x="260989" y="326673"/>
                    <a:pt x="260989" y="326673"/>
                  </a:cubicBezTo>
                  <a:cubicBezTo>
                    <a:pt x="268274" y="319323"/>
                    <a:pt x="268274" y="312003"/>
                    <a:pt x="260989" y="304653"/>
                  </a:cubicBezTo>
                  <a:cubicBezTo>
                    <a:pt x="4346" y="29369"/>
                    <a:pt x="4346" y="29369"/>
                    <a:pt x="4346" y="29369"/>
                  </a:cubicBezTo>
                  <a:cubicBezTo>
                    <a:pt x="-6646" y="14670"/>
                    <a:pt x="4346" y="0"/>
                    <a:pt x="26329" y="0"/>
                  </a:cubicBezTo>
                  <a:cubicBezTo>
                    <a:pt x="2446040" y="0"/>
                    <a:pt x="2446040" y="0"/>
                    <a:pt x="2446040" y="0"/>
                  </a:cubicBezTo>
                  <a:cubicBezTo>
                    <a:pt x="2453453" y="0"/>
                    <a:pt x="2464444" y="3675"/>
                    <a:pt x="2468151" y="7350"/>
                  </a:cubicBezTo>
                  <a:cubicBezTo>
                    <a:pt x="2746778" y="304653"/>
                    <a:pt x="2746778" y="304653"/>
                    <a:pt x="2746778" y="304653"/>
                  </a:cubicBezTo>
                  <a:cubicBezTo>
                    <a:pt x="2754063" y="312003"/>
                    <a:pt x="2754063" y="319323"/>
                    <a:pt x="2746778" y="326673"/>
                  </a:cubicBezTo>
                  <a:cubicBezTo>
                    <a:pt x="2468151" y="623977"/>
                    <a:pt x="2468151" y="623977"/>
                    <a:pt x="2468151" y="623977"/>
                  </a:cubicBezTo>
                  <a:cubicBezTo>
                    <a:pt x="2464444" y="631326"/>
                    <a:pt x="2453453" y="635001"/>
                    <a:pt x="2446040" y="635001"/>
                  </a:cubicBezTo>
                  <a:close/>
                </a:path>
              </a:pathLst>
            </a:custGeom>
            <a:solidFill>
              <a:srgbClr val="AF5819"/>
            </a:solidFill>
            <a:ln w="12700">
              <a:miter/>
            </a:ln>
          </p:spPr>
          <p:txBody>
            <a:bodyPr lIns="45719" rIns="45719"/>
            <a:lstStyle/>
            <a:p>
              <a:endParaRPr sz="1100">
                <a:solidFill>
                  <a:schemeClr val="tx1">
                    <a:lumMod val="50000"/>
                    <a:lumOff val="50000"/>
                  </a:schemeClr>
                </a:solidFill>
                <a:latin typeface="FZShengShiKaiShuS-EB-GB"/>
                <a:ea typeface="FZShengShiKaiShuS-EB-GB"/>
              </a:endParaRPr>
            </a:p>
          </p:txBody>
        </p:sp>
        <p:sp>
          <p:nvSpPr>
            <p:cNvPr id="30" name="Shape 335"/>
            <p:cNvSpPr/>
            <p:nvPr/>
          </p:nvSpPr>
          <p:spPr>
            <a:xfrm>
              <a:off x="15097159" y="6858000"/>
              <a:ext cx="2750564" cy="635001"/>
            </a:xfrm>
            <a:custGeom>
              <a:avLst/>
              <a:gdLst/>
              <a:ahLst/>
              <a:cxnLst/>
              <a:rect l="0" t="0" r="r" b="b"/>
              <a:pathLst>
                <a:path w="2750564" h="635001">
                  <a:moveTo>
                    <a:pt x="2444634" y="635001"/>
                  </a:moveTo>
                  <a:cubicBezTo>
                    <a:pt x="26314" y="635001"/>
                    <a:pt x="26314" y="635001"/>
                    <a:pt x="26314" y="635001"/>
                  </a:cubicBezTo>
                  <a:cubicBezTo>
                    <a:pt x="4343" y="635001"/>
                    <a:pt x="-6642" y="616657"/>
                    <a:pt x="4343" y="601957"/>
                  </a:cubicBezTo>
                  <a:cubicBezTo>
                    <a:pt x="260839" y="326673"/>
                    <a:pt x="260839" y="326673"/>
                    <a:pt x="260839" y="326673"/>
                  </a:cubicBezTo>
                  <a:cubicBezTo>
                    <a:pt x="268120" y="319323"/>
                    <a:pt x="268120" y="312003"/>
                    <a:pt x="260839" y="304653"/>
                  </a:cubicBezTo>
                  <a:cubicBezTo>
                    <a:pt x="4343" y="29369"/>
                    <a:pt x="4343" y="29369"/>
                    <a:pt x="4343" y="29369"/>
                  </a:cubicBezTo>
                  <a:cubicBezTo>
                    <a:pt x="-6642" y="14670"/>
                    <a:pt x="4343" y="0"/>
                    <a:pt x="26314" y="0"/>
                  </a:cubicBezTo>
                  <a:cubicBezTo>
                    <a:pt x="2444634" y="0"/>
                    <a:pt x="2444634" y="0"/>
                    <a:pt x="2444634" y="0"/>
                  </a:cubicBezTo>
                  <a:cubicBezTo>
                    <a:pt x="2452042" y="0"/>
                    <a:pt x="2463028" y="3675"/>
                    <a:pt x="2466732" y="7350"/>
                  </a:cubicBezTo>
                  <a:cubicBezTo>
                    <a:pt x="2745199" y="304653"/>
                    <a:pt x="2745199" y="304653"/>
                    <a:pt x="2745199" y="304653"/>
                  </a:cubicBezTo>
                  <a:cubicBezTo>
                    <a:pt x="2752480" y="312003"/>
                    <a:pt x="2752480" y="319323"/>
                    <a:pt x="2745199" y="326673"/>
                  </a:cubicBezTo>
                  <a:cubicBezTo>
                    <a:pt x="2466732" y="623977"/>
                    <a:pt x="2466732" y="623977"/>
                    <a:pt x="2466732" y="623977"/>
                  </a:cubicBezTo>
                  <a:cubicBezTo>
                    <a:pt x="2463028" y="631326"/>
                    <a:pt x="2452042" y="635001"/>
                    <a:pt x="2444634" y="635001"/>
                  </a:cubicBezTo>
                  <a:close/>
                </a:path>
              </a:pathLst>
            </a:custGeom>
            <a:solidFill>
              <a:srgbClr val="E38239"/>
            </a:solidFill>
            <a:ln w="12700">
              <a:miter/>
            </a:ln>
          </p:spPr>
          <p:txBody>
            <a:bodyPr lIns="45719" rIns="45719"/>
            <a:lstStyle/>
            <a:p>
              <a:endParaRPr sz="1100">
                <a:solidFill>
                  <a:schemeClr val="tx1">
                    <a:lumMod val="50000"/>
                    <a:lumOff val="50000"/>
                  </a:schemeClr>
                </a:solidFill>
                <a:latin typeface="FZShengShiKaiShuS-EB-GB"/>
                <a:ea typeface="FZShengShiKaiShuS-EB-GB"/>
              </a:endParaRPr>
            </a:p>
          </p:txBody>
        </p:sp>
      </p:grpSp>
      <p:sp>
        <p:nvSpPr>
          <p:cNvPr id="10" name="TextBox 27"/>
          <p:cNvSpPr txBox="1"/>
          <p:nvPr/>
        </p:nvSpPr>
        <p:spPr>
          <a:xfrm>
            <a:off x="1807422" y="2927412"/>
            <a:ext cx="889987" cy="461665"/>
          </a:xfrm>
          <a:prstGeom prst="rect">
            <a:avLst/>
          </a:prstGeom>
          <a:noFill/>
        </p:spPr>
        <p:txBody>
          <a:bodyPr wrap="none">
            <a:spAutoFit/>
          </a:bodyPr>
          <a:lstStyle/>
          <a:p>
            <a:pPr defTabSz="1828165">
              <a:spcBef>
                <a:spcPts val="0"/>
              </a:spcBef>
              <a:spcAft>
                <a:spcPts val="0"/>
              </a:spcAft>
            </a:pPr>
            <a:r>
              <a:rPr lang="en-US" sz="2400" b="1" dirty="0">
                <a:solidFill>
                  <a:schemeClr val="bg1"/>
                </a:solidFill>
                <a:latin typeface="华光标题宋_CNKI" panose="02000500000000000000" pitchFamily="2" charset="-122"/>
                <a:ea typeface="华光标题宋_CNKI" panose="02000500000000000000" pitchFamily="2" charset="-122"/>
              </a:rPr>
              <a:t>2019</a:t>
            </a:r>
            <a:endParaRPr lang="id-ID" sz="2400" b="1" dirty="0">
              <a:solidFill>
                <a:schemeClr val="bg1"/>
              </a:solidFill>
              <a:latin typeface="华光标题宋_CNKI" panose="02000500000000000000" pitchFamily="2" charset="-122"/>
              <a:ea typeface="华光标题宋_CNKI" panose="02000500000000000000" pitchFamily="2" charset="-122"/>
            </a:endParaRPr>
          </a:p>
        </p:txBody>
      </p:sp>
      <p:sp>
        <p:nvSpPr>
          <p:cNvPr id="11" name="TextBox 28"/>
          <p:cNvSpPr txBox="1"/>
          <p:nvPr/>
        </p:nvSpPr>
        <p:spPr>
          <a:xfrm>
            <a:off x="4356197" y="2927412"/>
            <a:ext cx="889987" cy="461665"/>
          </a:xfrm>
          <a:prstGeom prst="rect">
            <a:avLst/>
          </a:prstGeom>
          <a:noFill/>
        </p:spPr>
        <p:txBody>
          <a:bodyPr wrap="none">
            <a:spAutoFit/>
          </a:bodyPr>
          <a:lstStyle/>
          <a:p>
            <a:pPr defTabSz="1828165">
              <a:spcBef>
                <a:spcPts val="0"/>
              </a:spcBef>
              <a:spcAft>
                <a:spcPts val="0"/>
              </a:spcAft>
            </a:pPr>
            <a:r>
              <a:rPr lang="en-US" sz="2400" b="1">
                <a:solidFill>
                  <a:schemeClr val="bg1"/>
                </a:solidFill>
                <a:latin typeface="华光标题宋_CNKI" panose="02000500000000000000" pitchFamily="2" charset="-122"/>
                <a:ea typeface="华光标题宋_CNKI" panose="02000500000000000000" pitchFamily="2" charset="-122"/>
              </a:rPr>
              <a:t>2020</a:t>
            </a:r>
            <a:endParaRPr lang="id-ID" sz="2400" b="1">
              <a:solidFill>
                <a:schemeClr val="bg1"/>
              </a:solidFill>
              <a:latin typeface="华光标题宋_CNKI" panose="02000500000000000000" pitchFamily="2" charset="-122"/>
              <a:ea typeface="华光标题宋_CNKI" panose="02000500000000000000" pitchFamily="2" charset="-122"/>
            </a:endParaRPr>
          </a:p>
        </p:txBody>
      </p:sp>
      <p:sp>
        <p:nvSpPr>
          <p:cNvPr id="12" name="TextBox 29"/>
          <p:cNvSpPr txBox="1"/>
          <p:nvPr/>
        </p:nvSpPr>
        <p:spPr>
          <a:xfrm>
            <a:off x="6938579" y="2927412"/>
            <a:ext cx="889987" cy="461665"/>
          </a:xfrm>
          <a:prstGeom prst="rect">
            <a:avLst/>
          </a:prstGeom>
          <a:noFill/>
        </p:spPr>
        <p:txBody>
          <a:bodyPr wrap="none">
            <a:spAutoFit/>
          </a:bodyPr>
          <a:lstStyle/>
          <a:p>
            <a:pPr defTabSz="1828165">
              <a:spcBef>
                <a:spcPts val="0"/>
              </a:spcBef>
              <a:spcAft>
                <a:spcPts val="0"/>
              </a:spcAft>
            </a:pPr>
            <a:r>
              <a:rPr lang="en-US" sz="2400" b="1" dirty="0">
                <a:solidFill>
                  <a:schemeClr val="bg1"/>
                </a:solidFill>
                <a:latin typeface="华光标题宋_CNKI" panose="02000500000000000000" pitchFamily="2" charset="-122"/>
                <a:ea typeface="华光标题宋_CNKI" panose="02000500000000000000" pitchFamily="2" charset="-122"/>
              </a:rPr>
              <a:t>2021</a:t>
            </a:r>
            <a:endParaRPr lang="id-ID" sz="2400" b="1" dirty="0">
              <a:solidFill>
                <a:schemeClr val="bg1"/>
              </a:solidFill>
              <a:latin typeface="华光标题宋_CNKI" panose="02000500000000000000" pitchFamily="2" charset="-122"/>
              <a:ea typeface="华光标题宋_CNKI" panose="02000500000000000000" pitchFamily="2" charset="-122"/>
            </a:endParaRPr>
          </a:p>
        </p:txBody>
      </p:sp>
      <p:sp>
        <p:nvSpPr>
          <p:cNvPr id="13" name="TextBox 30"/>
          <p:cNvSpPr txBox="1"/>
          <p:nvPr/>
        </p:nvSpPr>
        <p:spPr>
          <a:xfrm>
            <a:off x="9471582" y="2927412"/>
            <a:ext cx="889987" cy="461665"/>
          </a:xfrm>
          <a:prstGeom prst="rect">
            <a:avLst/>
          </a:prstGeom>
          <a:noFill/>
        </p:spPr>
        <p:txBody>
          <a:bodyPr wrap="none">
            <a:spAutoFit/>
          </a:bodyPr>
          <a:lstStyle/>
          <a:p>
            <a:pPr defTabSz="1828165">
              <a:spcBef>
                <a:spcPts val="0"/>
              </a:spcBef>
              <a:spcAft>
                <a:spcPts val="0"/>
              </a:spcAft>
            </a:pPr>
            <a:r>
              <a:rPr lang="en-US" sz="2400" b="1">
                <a:solidFill>
                  <a:schemeClr val="bg1"/>
                </a:solidFill>
                <a:latin typeface="华光标题宋_CNKI" panose="02000500000000000000" pitchFamily="2" charset="-122"/>
                <a:ea typeface="华光标题宋_CNKI" panose="02000500000000000000" pitchFamily="2" charset="-122"/>
              </a:rPr>
              <a:t>2022</a:t>
            </a:r>
            <a:endParaRPr lang="id-ID" sz="2400" b="1">
              <a:solidFill>
                <a:schemeClr val="bg1"/>
              </a:solidFill>
              <a:latin typeface="华光标题宋_CNKI" panose="02000500000000000000" pitchFamily="2" charset="-122"/>
              <a:ea typeface="华光标题宋_CNKI" panose="02000500000000000000" pitchFamily="2" charset="-122"/>
            </a:endParaRPr>
          </a:p>
        </p:txBody>
      </p:sp>
      <p:cxnSp>
        <p:nvCxnSpPr>
          <p:cNvPr id="14" name="Straight Connector 34"/>
          <p:cNvCxnSpPr/>
          <p:nvPr/>
        </p:nvCxnSpPr>
        <p:spPr>
          <a:xfrm flipV="1">
            <a:off x="2238167" y="3487439"/>
            <a:ext cx="0" cy="590820"/>
          </a:xfrm>
          <a:prstGeom prst="line">
            <a:avLst/>
          </a:prstGeom>
          <a:ln w="38100">
            <a:solidFill>
              <a:srgbClr val="AF5819"/>
            </a:solidFill>
            <a:prstDash val="sysDash"/>
            <a:miter/>
            <a:headEnd type="arrow"/>
          </a:ln>
        </p:spPr>
      </p:cxnSp>
      <p:cxnSp>
        <p:nvCxnSpPr>
          <p:cNvPr id="15" name="Straight Connector 37"/>
          <p:cNvCxnSpPr/>
          <p:nvPr/>
        </p:nvCxnSpPr>
        <p:spPr>
          <a:xfrm>
            <a:off x="4803985" y="2198153"/>
            <a:ext cx="0" cy="590820"/>
          </a:xfrm>
          <a:prstGeom prst="line">
            <a:avLst/>
          </a:prstGeom>
          <a:ln w="38100">
            <a:solidFill>
              <a:srgbClr val="AF5819"/>
            </a:solidFill>
            <a:prstDash val="sysDash"/>
            <a:miter/>
            <a:headEnd type="arrow"/>
          </a:ln>
        </p:spPr>
      </p:cxnSp>
      <p:cxnSp>
        <p:nvCxnSpPr>
          <p:cNvPr id="16" name="Straight Connector 38"/>
          <p:cNvCxnSpPr/>
          <p:nvPr/>
        </p:nvCxnSpPr>
        <p:spPr>
          <a:xfrm>
            <a:off x="9843985" y="2198153"/>
            <a:ext cx="0" cy="590820"/>
          </a:xfrm>
          <a:prstGeom prst="line">
            <a:avLst/>
          </a:prstGeom>
          <a:ln w="38100">
            <a:solidFill>
              <a:srgbClr val="AF5819"/>
            </a:solidFill>
            <a:prstDash val="sysDash"/>
            <a:miter/>
            <a:headEnd type="arrow"/>
          </a:ln>
        </p:spPr>
      </p:cxnSp>
      <p:cxnSp>
        <p:nvCxnSpPr>
          <p:cNvPr id="17" name="Straight Connector 39"/>
          <p:cNvCxnSpPr/>
          <p:nvPr/>
        </p:nvCxnSpPr>
        <p:spPr>
          <a:xfrm flipV="1">
            <a:off x="7323985" y="3487439"/>
            <a:ext cx="0" cy="590820"/>
          </a:xfrm>
          <a:prstGeom prst="line">
            <a:avLst/>
          </a:prstGeom>
          <a:ln w="38100">
            <a:solidFill>
              <a:srgbClr val="AF5819"/>
            </a:solidFill>
            <a:prstDash val="sysDash"/>
            <a:miter/>
            <a:headEnd type="arrow"/>
          </a:ln>
        </p:spPr>
      </p:cxnSp>
      <p:sp>
        <p:nvSpPr>
          <p:cNvPr id="25" name="Subtitle 2"/>
          <p:cNvSpPr txBox="1"/>
          <p:nvPr/>
        </p:nvSpPr>
        <p:spPr>
          <a:xfrm>
            <a:off x="862691" y="4520472"/>
            <a:ext cx="2792374" cy="770890"/>
          </a:xfrm>
          <a:prstGeom prst="rect">
            <a:avLst/>
          </a:prstGeom>
        </p:spPr>
        <p:txBody>
          <a:bodyPr vert="horz" wrap="square" lIns="217490" tIns="108745" rIns="217490" bIns="108745">
            <a:spAutoFit/>
          </a:bodyPr>
          <a:lstStyle>
            <a:lvl1pPr marL="0" lvl="0" indent="0" algn="ctr" defTabSz="1087755">
              <a:lnSpc>
                <a:spcPct val="120000"/>
              </a:lnSpc>
              <a:spcBef>
                <a:spcPct val="20000"/>
              </a:spcBef>
              <a:buFont typeface="Arial" panose="020B0604020202020204"/>
              <a:buNone/>
              <a:defRPr sz="2400" kern="1200">
                <a:solidFill>
                  <a:schemeClr val="tx2"/>
                </a:solidFill>
                <a:latin typeface="Open Sans Light"/>
                <a:ea typeface="等线" panose="02010600030101010101" charset="-122"/>
              </a:defRPr>
            </a:lvl1pPr>
            <a:lvl2pPr marL="1087755" lvl="1"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2pPr>
            <a:lvl3pPr marL="2175510" lvl="2"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3pPr>
            <a:lvl4pPr marL="3262630" lvl="3"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4pPr>
            <a:lvl5pPr marL="4350385" lvl="4"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5pPr>
            <a:lvl6pPr marL="5438140" lvl="5"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6pPr>
            <a:lvl7pPr marL="6525895" lvl="6"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7pPr>
            <a:lvl8pPr marL="7613650" lvl="7"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8pPr>
            <a:lvl9pPr marL="8701405" lvl="8"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9pPr>
          </a:lstStyle>
          <a:p>
            <a:pPr>
              <a:lnSpc>
                <a:spcPct val="150000"/>
              </a:lnSpc>
            </a:pPr>
            <a:r>
              <a:rPr lang="zh-CN" sz="1200" b="1" dirty="0">
                <a:solidFill>
                  <a:srgbClr val="AF5819"/>
                </a:solidFill>
                <a:latin typeface="Times New Roman" panose="02020603050405020304" charset="0"/>
                <a:ea typeface="思源黑体" panose="020B0400000000000000" charset="-122"/>
              </a:rPr>
              <a:t>点击此处输入标题文本点击此处输入标题文本点击此处输入标题文本</a:t>
            </a:r>
          </a:p>
        </p:txBody>
      </p:sp>
      <p:sp>
        <p:nvSpPr>
          <p:cNvPr id="19" name="Subtitle 2"/>
          <p:cNvSpPr txBox="1"/>
          <p:nvPr/>
        </p:nvSpPr>
        <p:spPr>
          <a:xfrm>
            <a:off x="3353679" y="1533391"/>
            <a:ext cx="2792374" cy="770890"/>
          </a:xfrm>
          <a:prstGeom prst="rect">
            <a:avLst/>
          </a:prstGeom>
        </p:spPr>
        <p:txBody>
          <a:bodyPr vert="horz" wrap="square" lIns="217490" tIns="108745" rIns="217490" bIns="108745">
            <a:spAutoFit/>
          </a:bodyPr>
          <a:lstStyle>
            <a:lvl1pPr marL="0" lvl="0" indent="0" algn="ctr" defTabSz="1087755">
              <a:lnSpc>
                <a:spcPct val="120000"/>
              </a:lnSpc>
              <a:spcBef>
                <a:spcPct val="20000"/>
              </a:spcBef>
              <a:buFont typeface="Arial" panose="020B0604020202020204"/>
              <a:buNone/>
              <a:defRPr sz="2400" kern="1200">
                <a:solidFill>
                  <a:schemeClr val="tx2"/>
                </a:solidFill>
                <a:latin typeface="Open Sans Light"/>
                <a:ea typeface="等线" panose="02010600030101010101" charset="-122"/>
              </a:defRPr>
            </a:lvl1pPr>
            <a:lvl2pPr marL="1087755" lvl="1"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2pPr>
            <a:lvl3pPr marL="2175510" lvl="2"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3pPr>
            <a:lvl4pPr marL="3262630" lvl="3"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4pPr>
            <a:lvl5pPr marL="4350385" lvl="4"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5pPr>
            <a:lvl6pPr marL="5438140" lvl="5"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6pPr>
            <a:lvl7pPr marL="6525895" lvl="6"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7pPr>
            <a:lvl8pPr marL="7613650" lvl="7"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8pPr>
            <a:lvl9pPr marL="8701405" lvl="8"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9pPr>
          </a:lstStyle>
          <a:p>
            <a:pPr>
              <a:lnSpc>
                <a:spcPct val="150000"/>
              </a:lnSpc>
            </a:pPr>
            <a:r>
              <a:rPr lang="zh-CN" sz="1200" b="1" dirty="0">
                <a:solidFill>
                  <a:srgbClr val="AF5819"/>
                </a:solidFill>
                <a:latin typeface="Times New Roman" panose="02020603050405020304" charset="0"/>
                <a:ea typeface="思源黑体" panose="020B0400000000000000" charset="-122"/>
              </a:rPr>
              <a:t>点击此处输入标题文本点击此处输入标题文本点击此处输入标题文本</a:t>
            </a:r>
          </a:p>
        </p:txBody>
      </p:sp>
      <p:sp>
        <p:nvSpPr>
          <p:cNvPr id="20" name="TextBox 66"/>
          <p:cNvSpPr txBox="1"/>
          <p:nvPr/>
        </p:nvSpPr>
        <p:spPr>
          <a:xfrm>
            <a:off x="3900950" y="1186064"/>
            <a:ext cx="1710690" cy="398780"/>
          </a:xfrm>
          <a:prstGeom prst="rect">
            <a:avLst/>
          </a:prstGeom>
          <a:noFill/>
        </p:spPr>
        <p:txBody>
          <a:bodyPr wrap="none" anchor="ctr" anchorCtr="0">
            <a:spAutoFit/>
          </a:bodyPr>
          <a:lstStyle/>
          <a:p>
            <a:pPr algn="r"/>
            <a:r>
              <a:rPr lang="zh-CN" sz="2000" b="1" dirty="0">
                <a:solidFill>
                  <a:schemeClr val="bg1"/>
                </a:solidFill>
                <a:latin typeface="Times New Roman" panose="02020603050405020304" charset="0"/>
                <a:ea typeface="思源黑体" panose="020B0400000000000000" charset="-122"/>
              </a:rPr>
              <a:t>输入标题文本</a:t>
            </a:r>
          </a:p>
        </p:txBody>
      </p:sp>
      <p:sp>
        <p:nvSpPr>
          <p:cNvPr id="21" name="Subtitle 2"/>
          <p:cNvSpPr txBox="1"/>
          <p:nvPr/>
        </p:nvSpPr>
        <p:spPr>
          <a:xfrm>
            <a:off x="5927798" y="4515412"/>
            <a:ext cx="2792374" cy="770890"/>
          </a:xfrm>
          <a:prstGeom prst="rect">
            <a:avLst/>
          </a:prstGeom>
        </p:spPr>
        <p:txBody>
          <a:bodyPr vert="horz" wrap="square" lIns="217490" tIns="108745" rIns="217490" bIns="108745">
            <a:spAutoFit/>
          </a:bodyPr>
          <a:lstStyle>
            <a:lvl1pPr marL="0" lvl="0" indent="0" algn="ctr" defTabSz="1087755">
              <a:lnSpc>
                <a:spcPct val="120000"/>
              </a:lnSpc>
              <a:spcBef>
                <a:spcPct val="20000"/>
              </a:spcBef>
              <a:buFont typeface="Arial" panose="020B0604020202020204"/>
              <a:buNone/>
              <a:defRPr sz="2400" kern="1200">
                <a:solidFill>
                  <a:schemeClr val="tx2"/>
                </a:solidFill>
                <a:latin typeface="Open Sans Light"/>
                <a:ea typeface="等线" panose="02010600030101010101" charset="-122"/>
              </a:defRPr>
            </a:lvl1pPr>
            <a:lvl2pPr marL="1087755" lvl="1"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2pPr>
            <a:lvl3pPr marL="2175510" lvl="2"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3pPr>
            <a:lvl4pPr marL="3262630" lvl="3"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4pPr>
            <a:lvl5pPr marL="4350385" lvl="4"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5pPr>
            <a:lvl6pPr marL="5438140" lvl="5"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6pPr>
            <a:lvl7pPr marL="6525895" lvl="6"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7pPr>
            <a:lvl8pPr marL="7613650" lvl="7"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8pPr>
            <a:lvl9pPr marL="8701405" lvl="8"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9pPr>
          </a:lstStyle>
          <a:p>
            <a:pPr>
              <a:lnSpc>
                <a:spcPct val="150000"/>
              </a:lnSpc>
            </a:pPr>
            <a:r>
              <a:rPr lang="zh-CN" sz="1200" b="1" dirty="0">
                <a:solidFill>
                  <a:srgbClr val="AF5819"/>
                </a:solidFill>
                <a:latin typeface="Times New Roman" panose="02020603050405020304" charset="0"/>
                <a:ea typeface="思源黑体" panose="020B0400000000000000" charset="-122"/>
              </a:rPr>
              <a:t>点击此处输入标题文本点击此处输入标题文本点击此处输入标题文本</a:t>
            </a:r>
          </a:p>
        </p:txBody>
      </p:sp>
      <p:sp>
        <p:nvSpPr>
          <p:cNvPr id="23" name="Subtitle 2"/>
          <p:cNvSpPr txBox="1"/>
          <p:nvPr/>
        </p:nvSpPr>
        <p:spPr>
          <a:xfrm>
            <a:off x="8247194" y="1517125"/>
            <a:ext cx="2792374" cy="770890"/>
          </a:xfrm>
          <a:prstGeom prst="rect">
            <a:avLst/>
          </a:prstGeom>
        </p:spPr>
        <p:txBody>
          <a:bodyPr vert="horz" wrap="square" lIns="217490" tIns="108745" rIns="217490" bIns="108745">
            <a:spAutoFit/>
          </a:bodyPr>
          <a:lstStyle>
            <a:lvl1pPr marL="0" lvl="0" indent="0" algn="ctr" defTabSz="1087755">
              <a:lnSpc>
                <a:spcPct val="120000"/>
              </a:lnSpc>
              <a:spcBef>
                <a:spcPct val="20000"/>
              </a:spcBef>
              <a:buFont typeface="Arial" panose="020B0604020202020204"/>
              <a:buNone/>
              <a:defRPr sz="2400" kern="1200">
                <a:solidFill>
                  <a:schemeClr val="tx2"/>
                </a:solidFill>
                <a:latin typeface="Open Sans Light"/>
                <a:ea typeface="等线" panose="02010600030101010101" charset="-122"/>
              </a:defRPr>
            </a:lvl1pPr>
            <a:lvl2pPr marL="1087755" lvl="1"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2pPr>
            <a:lvl3pPr marL="2175510" lvl="2"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3pPr>
            <a:lvl4pPr marL="3262630" lvl="3"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4pPr>
            <a:lvl5pPr marL="4350385" lvl="4" indent="0" algn="ctr" defTabSz="1087755">
              <a:lnSpc>
                <a:spcPct val="130000"/>
              </a:lnSpc>
              <a:spcBef>
                <a:spcPct val="20000"/>
              </a:spcBef>
              <a:buFont typeface="Arial" panose="020B0604020202020204"/>
              <a:buNone/>
              <a:defRPr sz="3200" kern="1200">
                <a:solidFill>
                  <a:schemeClr val="tx1">
                    <a:tint val="75000"/>
                  </a:schemeClr>
                </a:solidFill>
                <a:latin typeface="Open Sans"/>
                <a:ea typeface="等线" panose="02010600030101010101" charset="-122"/>
              </a:defRPr>
            </a:lvl5pPr>
            <a:lvl6pPr marL="5438140" lvl="5"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6pPr>
            <a:lvl7pPr marL="6525895" lvl="6"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7pPr>
            <a:lvl8pPr marL="7613650" lvl="7"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8pPr>
            <a:lvl9pPr marL="8701405" lvl="8" indent="0" algn="ctr" defTabSz="1087755">
              <a:spcBef>
                <a:spcPct val="20000"/>
              </a:spcBef>
              <a:buFont typeface="Arial" panose="020B0604020202020204"/>
              <a:buNone/>
              <a:defRPr sz="4800" kern="1200">
                <a:solidFill>
                  <a:schemeClr val="tx1">
                    <a:tint val="75000"/>
                  </a:schemeClr>
                </a:solidFill>
                <a:latin typeface="等线" panose="02010600030101010101" charset="-122"/>
                <a:ea typeface="等线" panose="02010600030101010101" charset="-122"/>
              </a:defRPr>
            </a:lvl9pPr>
          </a:lstStyle>
          <a:p>
            <a:pPr>
              <a:lnSpc>
                <a:spcPct val="150000"/>
              </a:lnSpc>
            </a:pPr>
            <a:r>
              <a:rPr lang="zh-CN" sz="1200" b="1" dirty="0">
                <a:solidFill>
                  <a:srgbClr val="AF5819"/>
                </a:solidFill>
                <a:latin typeface="Times New Roman" panose="02020603050405020304" charset="0"/>
                <a:ea typeface="思源黑体" panose="020B0400000000000000" charset="-122"/>
              </a:rPr>
              <a:t>点击此处输入标题文本点击此处输入标题文本点击此处输入标题文本</a:t>
            </a:r>
          </a:p>
        </p:txBody>
      </p:sp>
      <p:sp>
        <p:nvSpPr>
          <p:cNvPr id="32" name="矩形: 圆角 31"/>
          <p:cNvSpPr/>
          <p:nvPr/>
        </p:nvSpPr>
        <p:spPr>
          <a:xfrm>
            <a:off x="8753024" y="1170200"/>
            <a:ext cx="1927971" cy="430509"/>
          </a:xfrm>
          <a:prstGeom prst="roundRect">
            <a:avLst>
              <a:gd name="adj" fmla="val 50000"/>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66"/>
          <p:cNvSpPr txBox="1"/>
          <p:nvPr/>
        </p:nvSpPr>
        <p:spPr>
          <a:xfrm>
            <a:off x="8868094" y="1186064"/>
            <a:ext cx="1710690" cy="398780"/>
          </a:xfrm>
          <a:prstGeom prst="rect">
            <a:avLst/>
          </a:prstGeom>
          <a:noFill/>
        </p:spPr>
        <p:txBody>
          <a:bodyPr wrap="none" anchor="ctr" anchorCtr="0">
            <a:spAutoFit/>
          </a:bodyPr>
          <a:lstStyle/>
          <a:p>
            <a:pPr algn="r"/>
            <a:r>
              <a:rPr lang="zh-CN" sz="2000" b="1" dirty="0">
                <a:solidFill>
                  <a:schemeClr val="bg1"/>
                </a:solidFill>
                <a:latin typeface="Times New Roman" panose="02020603050405020304" charset="0"/>
                <a:ea typeface="思源黑体" panose="020B0400000000000000" charset="-122"/>
              </a:rPr>
              <a:t>输入标题文本</a:t>
            </a:r>
          </a:p>
        </p:txBody>
      </p:sp>
      <p:sp>
        <p:nvSpPr>
          <p:cNvPr id="34" name="矩形: 圆角 33"/>
          <p:cNvSpPr/>
          <p:nvPr/>
        </p:nvSpPr>
        <p:spPr>
          <a:xfrm>
            <a:off x="6421434" y="4172254"/>
            <a:ext cx="1927971" cy="430509"/>
          </a:xfrm>
          <a:prstGeom prst="roundRect">
            <a:avLst>
              <a:gd name="adj" fmla="val 50000"/>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66"/>
          <p:cNvSpPr txBox="1"/>
          <p:nvPr/>
        </p:nvSpPr>
        <p:spPr>
          <a:xfrm>
            <a:off x="6536504" y="4188118"/>
            <a:ext cx="1710690" cy="398780"/>
          </a:xfrm>
          <a:prstGeom prst="rect">
            <a:avLst/>
          </a:prstGeom>
          <a:noFill/>
        </p:spPr>
        <p:txBody>
          <a:bodyPr wrap="none" anchor="ctr" anchorCtr="0">
            <a:spAutoFit/>
          </a:bodyPr>
          <a:lstStyle/>
          <a:p>
            <a:pPr algn="r"/>
            <a:r>
              <a:rPr lang="zh-CN" sz="2000" b="1" dirty="0">
                <a:solidFill>
                  <a:schemeClr val="bg1"/>
                </a:solidFill>
                <a:latin typeface="Times New Roman" panose="02020603050405020304" charset="0"/>
                <a:ea typeface="思源黑体" panose="020B0400000000000000" charset="-122"/>
              </a:rPr>
              <a:t>输入标题文本</a:t>
            </a:r>
          </a:p>
        </p:txBody>
      </p:sp>
      <p:sp>
        <p:nvSpPr>
          <p:cNvPr id="36" name="矩形: 圆角 35"/>
          <p:cNvSpPr/>
          <p:nvPr/>
        </p:nvSpPr>
        <p:spPr>
          <a:xfrm>
            <a:off x="1274182" y="4172254"/>
            <a:ext cx="1927971" cy="430509"/>
          </a:xfrm>
          <a:prstGeom prst="roundRect">
            <a:avLst>
              <a:gd name="adj" fmla="val 50000"/>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TextBox 66"/>
          <p:cNvSpPr txBox="1"/>
          <p:nvPr/>
        </p:nvSpPr>
        <p:spPr>
          <a:xfrm>
            <a:off x="1389252" y="4188118"/>
            <a:ext cx="1710690" cy="398780"/>
          </a:xfrm>
          <a:prstGeom prst="rect">
            <a:avLst/>
          </a:prstGeom>
          <a:noFill/>
        </p:spPr>
        <p:txBody>
          <a:bodyPr wrap="none" anchor="ctr" anchorCtr="0">
            <a:spAutoFit/>
          </a:bodyPr>
          <a:lstStyle/>
          <a:p>
            <a:pPr algn="r"/>
            <a:r>
              <a:rPr lang="zh-CN" sz="2000" b="1" dirty="0">
                <a:solidFill>
                  <a:schemeClr val="bg1"/>
                </a:solidFill>
                <a:latin typeface="Times New Roman" panose="02020603050405020304" charset="0"/>
                <a:ea typeface="思源黑体" panose="020B0400000000000000" charset="-122"/>
              </a:rPr>
              <a:t>输入标题文本</a:t>
            </a:r>
          </a:p>
        </p:txBody>
      </p:sp>
      <p:sp>
        <p:nvSpPr>
          <p:cNvPr id="38" name="矩形: 圆角 37"/>
          <p:cNvSpPr/>
          <p:nvPr/>
        </p:nvSpPr>
        <p:spPr>
          <a:xfrm>
            <a:off x="309880" y="5546197"/>
            <a:ext cx="11572240" cy="2306320"/>
          </a:xfrm>
          <a:prstGeom prst="roundRect">
            <a:avLst>
              <a:gd name="adj" fmla="val 21184"/>
            </a:avLst>
          </a:prstGeom>
          <a:solidFill>
            <a:srgbClr val="E38239"/>
          </a:solidFill>
          <a:ln w="76200">
            <a:solidFill>
              <a:srgbClr val="AF581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文本框 38"/>
          <p:cNvSpPr txBox="1"/>
          <p:nvPr/>
        </p:nvSpPr>
        <p:spPr>
          <a:xfrm>
            <a:off x="692753" y="5645860"/>
            <a:ext cx="10656812" cy="1052830"/>
          </a:xfrm>
          <a:prstGeom prst="rect">
            <a:avLst/>
          </a:prstGeom>
          <a:noFill/>
        </p:spPr>
        <p:txBody>
          <a:bodyPr wrap="square" rtlCol="0">
            <a:spAutoFit/>
          </a:bodyPr>
          <a:lstStyle/>
          <a:p>
            <a:pPr indent="467995">
              <a:lnSpc>
                <a:spcPts val="2500"/>
              </a:lnSpc>
            </a:pPr>
            <a:r>
              <a:rPr lang="zh-CN" altLang="en-US" dirty="0">
                <a:solidFill>
                  <a:schemeClr val="bg1"/>
                </a:solidFill>
                <a:latin typeface="Times New Roman" panose="02020603050405020304" charset="0"/>
                <a:ea typeface="思源黑体" panose="020B0400000000000000" charset="-122"/>
              </a:rPr>
              <a:t>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点击此处输入标题文本</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47472" y="2510698"/>
            <a:ext cx="11300052" cy="1186774"/>
          </a:xfrm>
          <a:prstGeom prst="rect">
            <a:avLst/>
          </a:prstGeom>
          <a:solidFill>
            <a:srgbClr val="AF5819"/>
          </a:solidFill>
          <a:ln>
            <a:noFill/>
          </a:ln>
        </p:spPr>
        <p:txBody>
          <a:bodyPr anchor="ctr"/>
          <a:lstStyle/>
          <a:p>
            <a:pPr algn="ctr"/>
            <a:endParaRPr lang="zh-CN">
              <a:solidFill>
                <a:schemeClr val="lt1"/>
              </a:solidFill>
            </a:endParaRPr>
          </a:p>
        </p:txBody>
      </p:sp>
      <p:pic>
        <p:nvPicPr>
          <p:cNvPr id="22" name="图片 21"/>
          <p:cNvPicPr>
            <a:picLocks noChangeAspect="1"/>
          </p:cNvPicPr>
          <p:nvPr/>
        </p:nvPicPr>
        <p:blipFill rotWithShape="1">
          <a:blip r:embed="rId2">
            <a:extLst>
              <a:ext uri="{28A0092B-C50C-407E-A947-70E740481C1C}">
                <a14:useLocalDpi xmlns:a14="http://schemas.microsoft.com/office/drawing/2010/main" val="0"/>
              </a:ext>
            </a:extLst>
          </a:blip>
          <a:srcRect t="4188" b="8566"/>
          <a:stretch>
            <a:fillRect/>
          </a:stretch>
        </p:blipFill>
        <p:spPr>
          <a:xfrm>
            <a:off x="4863459" y="1406619"/>
            <a:ext cx="2603825" cy="3405524"/>
          </a:xfrm>
          <a:prstGeom prst="rect">
            <a:avLst/>
          </a:prstGeom>
        </p:spPr>
      </p:pic>
      <p:pic>
        <p:nvPicPr>
          <p:cNvPr id="19" name="图片 18"/>
          <p:cNvPicPr>
            <a:picLocks noChangeAspect="1"/>
          </p:cNvPicPr>
          <p:nvPr/>
        </p:nvPicPr>
        <p:blipFill rotWithShape="1">
          <a:blip r:embed="rId3">
            <a:extLst>
              <a:ext uri="{28A0092B-C50C-407E-A947-70E740481C1C}">
                <a14:useLocalDpi xmlns:a14="http://schemas.microsoft.com/office/drawing/2010/main" val="0"/>
              </a:ext>
            </a:extLst>
          </a:blip>
          <a:srcRect t="6204" b="20408"/>
          <a:stretch>
            <a:fillRect/>
          </a:stretch>
        </p:blipFill>
        <p:spPr>
          <a:xfrm>
            <a:off x="1142986" y="1401323"/>
            <a:ext cx="2610261" cy="3405524"/>
          </a:xfrm>
          <a:prstGeom prst="rect">
            <a:avLst/>
          </a:prstGeom>
        </p:spPr>
      </p:pic>
      <p:pic>
        <p:nvPicPr>
          <p:cNvPr id="5" name="图片 4"/>
          <p:cNvPicPr>
            <a:picLocks noChangeAspect="1"/>
          </p:cNvPicPr>
          <p:nvPr/>
        </p:nvPicPr>
        <p:blipFill rotWithShape="1">
          <a:blip r:embed="rId4"/>
          <a:srcRect l="18701" r="30701"/>
          <a:stretch>
            <a:fillRect/>
          </a:stretch>
        </p:blipFill>
        <p:spPr>
          <a:xfrm>
            <a:off x="8531538" y="1401323"/>
            <a:ext cx="2603825" cy="3405524"/>
          </a:xfrm>
          <a:custGeom>
            <a:avLst/>
            <a:gdLst/>
            <a:ahLst/>
            <a:cxnLst/>
            <a:rect l="l" t="t" r="r" b="b"/>
            <a:pathLst>
              <a:path w="2603825" h="3405524">
                <a:moveTo>
                  <a:pt x="0" y="0"/>
                </a:moveTo>
                <a:lnTo>
                  <a:pt x="2603825" y="0"/>
                </a:lnTo>
                <a:lnTo>
                  <a:pt x="2603825" y="3405524"/>
                </a:lnTo>
                <a:lnTo>
                  <a:pt x="0" y="3405524"/>
                </a:lnTo>
                <a:close/>
              </a:path>
            </a:pathLst>
          </a:custGeom>
        </p:spPr>
      </p:pic>
      <p:grpSp>
        <p:nvGrpSpPr>
          <p:cNvPr id="31" name="组合 30"/>
          <p:cNvGrpSpPr/>
          <p:nvPr/>
        </p:nvGrpSpPr>
        <p:grpSpPr>
          <a:xfrm>
            <a:off x="932168" y="4789245"/>
            <a:ext cx="3060303" cy="1479444"/>
            <a:chOff x="932168" y="5134716"/>
            <a:chExt cx="3060303" cy="1479444"/>
          </a:xfrm>
        </p:grpSpPr>
        <p:sp>
          <p:nvSpPr>
            <p:cNvPr id="20" name="矩形 19"/>
            <p:cNvSpPr/>
            <p:nvPr/>
          </p:nvSpPr>
          <p:spPr>
            <a:xfrm>
              <a:off x="1142986" y="5134716"/>
              <a:ext cx="2610261" cy="1479444"/>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 name="文本框 7"/>
            <p:cNvSpPr txBox="1"/>
            <p:nvPr/>
          </p:nvSpPr>
          <p:spPr>
            <a:xfrm>
              <a:off x="932168" y="5243955"/>
              <a:ext cx="3060303" cy="460375"/>
            </a:xfrm>
            <a:prstGeom prst="rect">
              <a:avLst/>
            </a:prstGeom>
            <a:noFill/>
          </p:spPr>
          <p:txBody>
            <a:bodyPr wrap="square">
              <a:spAutoFit/>
            </a:bodyPr>
            <a:lstStyle/>
            <a:p>
              <a:pPr algn="ctr"/>
              <a:r>
                <a:rPr lang="zh-CN" sz="2400" b="1" dirty="0">
                  <a:solidFill>
                    <a:schemeClr val="bg1"/>
                  </a:solidFill>
                  <a:latin typeface="Times New Roman" panose="02020603050405020304" charset="0"/>
                  <a:ea typeface="思源黑体" panose="020B0400000000000000" charset="-122"/>
                </a:rPr>
                <a:t>输入标题文本</a:t>
              </a:r>
            </a:p>
          </p:txBody>
        </p:sp>
        <p:sp>
          <p:nvSpPr>
            <p:cNvPr id="9" name="文本框 8"/>
            <p:cNvSpPr txBox="1"/>
            <p:nvPr/>
          </p:nvSpPr>
          <p:spPr>
            <a:xfrm>
              <a:off x="1225739" y="5680459"/>
              <a:ext cx="2376985" cy="829945"/>
            </a:xfrm>
            <a:prstGeom prst="rect">
              <a:avLst/>
            </a:prstGeom>
            <a:noFill/>
          </p:spPr>
          <p:txBody>
            <a:bodyPr wrap="square">
              <a:spAutoFit/>
            </a:bodyPr>
            <a:lstStyle/>
            <a:p>
              <a:pPr algn="ctr">
                <a:lnSpc>
                  <a:spcPct val="150000"/>
                </a:lnSpc>
              </a:pPr>
              <a:r>
                <a:rPr lang="zh-CN" sz="1600" dirty="0">
                  <a:solidFill>
                    <a:schemeClr val="bg1"/>
                  </a:solidFill>
                  <a:latin typeface="Times New Roman" panose="02020603050405020304" charset="0"/>
                  <a:ea typeface="思源黑体" panose="020B0400000000000000" charset="-122"/>
                </a:rPr>
                <a:t>点击此处输入标题文本点击此处输入标题文本</a:t>
              </a:r>
            </a:p>
          </p:txBody>
        </p:sp>
      </p:grpSp>
      <p:sp>
        <p:nvSpPr>
          <p:cNvPr id="14" name="平行四边形 13"/>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16" name="平行四边形 15"/>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pic>
        <p:nvPicPr>
          <p:cNvPr id="30" name="图片 29"/>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7246"/>
                    </a14:imgEffect>
                    <a14:imgEffect>
                      <a14:saturation sat="136000"/>
                    </a14:imgEffect>
                  </a14:imgLayer>
                </a14:imgProps>
              </a:ext>
              <a:ext uri="{28A0092B-C50C-407E-A947-70E740481C1C}">
                <a14:useLocalDpi xmlns:a14="http://schemas.microsoft.com/office/drawing/2010/main" val="0"/>
              </a:ext>
            </a:extLst>
          </a:blip>
          <a:srcRect l="32016" t="6621" r="27066" b="187"/>
          <a:stretch>
            <a:fillRect/>
          </a:stretch>
        </p:blipFill>
        <p:spPr>
          <a:xfrm>
            <a:off x="8531538" y="1402502"/>
            <a:ext cx="2603825" cy="3404346"/>
          </a:xfrm>
          <a:prstGeom prst="rect">
            <a:avLst/>
          </a:prstGeom>
        </p:spPr>
      </p:pic>
      <p:grpSp>
        <p:nvGrpSpPr>
          <p:cNvPr id="32" name="组合 31"/>
          <p:cNvGrpSpPr/>
          <p:nvPr/>
        </p:nvGrpSpPr>
        <p:grpSpPr>
          <a:xfrm>
            <a:off x="4649556" y="4808623"/>
            <a:ext cx="3060303" cy="1479444"/>
            <a:chOff x="932168" y="5129636"/>
            <a:chExt cx="3060303" cy="1479444"/>
          </a:xfrm>
        </p:grpSpPr>
        <p:sp>
          <p:nvSpPr>
            <p:cNvPr id="33" name="矩形 32"/>
            <p:cNvSpPr/>
            <p:nvPr/>
          </p:nvSpPr>
          <p:spPr>
            <a:xfrm>
              <a:off x="1142986" y="5129636"/>
              <a:ext cx="2610261" cy="1479444"/>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4" name="文本框 33"/>
            <p:cNvSpPr txBox="1"/>
            <p:nvPr/>
          </p:nvSpPr>
          <p:spPr>
            <a:xfrm>
              <a:off x="932168" y="5243955"/>
              <a:ext cx="3060303" cy="460375"/>
            </a:xfrm>
            <a:prstGeom prst="rect">
              <a:avLst/>
            </a:prstGeom>
            <a:noFill/>
          </p:spPr>
          <p:txBody>
            <a:bodyPr wrap="square">
              <a:spAutoFit/>
            </a:bodyPr>
            <a:lstStyle/>
            <a:p>
              <a:pPr algn="ctr"/>
              <a:r>
                <a:rPr lang="zh-CN" sz="2400" b="1" dirty="0">
                  <a:solidFill>
                    <a:schemeClr val="bg1"/>
                  </a:solidFill>
                  <a:latin typeface="Times New Roman" panose="02020603050405020304" charset="0"/>
                  <a:ea typeface="思源黑体" panose="020B0400000000000000" charset="-122"/>
                </a:rPr>
                <a:t>输入标题文本</a:t>
              </a:r>
            </a:p>
          </p:txBody>
        </p:sp>
        <p:sp>
          <p:nvSpPr>
            <p:cNvPr id="35" name="文本框 34"/>
            <p:cNvSpPr txBox="1"/>
            <p:nvPr/>
          </p:nvSpPr>
          <p:spPr>
            <a:xfrm>
              <a:off x="1225739" y="5680459"/>
              <a:ext cx="2376985" cy="829945"/>
            </a:xfrm>
            <a:prstGeom prst="rect">
              <a:avLst/>
            </a:prstGeom>
            <a:noFill/>
          </p:spPr>
          <p:txBody>
            <a:bodyPr wrap="square">
              <a:spAutoFit/>
            </a:bodyPr>
            <a:lstStyle/>
            <a:p>
              <a:pPr algn="ctr">
                <a:lnSpc>
                  <a:spcPct val="150000"/>
                </a:lnSpc>
              </a:pPr>
              <a:r>
                <a:rPr lang="zh-CN" sz="1600" dirty="0">
                  <a:solidFill>
                    <a:schemeClr val="bg1"/>
                  </a:solidFill>
                  <a:latin typeface="Times New Roman" panose="02020603050405020304" charset="0"/>
                  <a:ea typeface="思源黑体" panose="020B0400000000000000" charset="-122"/>
                </a:rPr>
                <a:t>点击此处输入标题文本点击此处输入标题文本</a:t>
              </a:r>
            </a:p>
          </p:txBody>
        </p:sp>
      </p:grpSp>
      <p:grpSp>
        <p:nvGrpSpPr>
          <p:cNvPr id="36" name="组合 35"/>
          <p:cNvGrpSpPr/>
          <p:nvPr/>
        </p:nvGrpSpPr>
        <p:grpSpPr>
          <a:xfrm>
            <a:off x="8322167" y="4803543"/>
            <a:ext cx="3060303" cy="1479444"/>
            <a:chOff x="932168" y="5134716"/>
            <a:chExt cx="3060303" cy="1479444"/>
          </a:xfrm>
        </p:grpSpPr>
        <p:sp>
          <p:nvSpPr>
            <p:cNvPr id="37" name="矩形 36"/>
            <p:cNvSpPr/>
            <p:nvPr/>
          </p:nvSpPr>
          <p:spPr>
            <a:xfrm>
              <a:off x="1142986" y="5134716"/>
              <a:ext cx="2610261" cy="1479444"/>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8" name="文本框 37"/>
            <p:cNvSpPr txBox="1"/>
            <p:nvPr/>
          </p:nvSpPr>
          <p:spPr>
            <a:xfrm>
              <a:off x="932168" y="5243955"/>
              <a:ext cx="3060303" cy="460375"/>
            </a:xfrm>
            <a:prstGeom prst="rect">
              <a:avLst/>
            </a:prstGeom>
            <a:noFill/>
          </p:spPr>
          <p:txBody>
            <a:bodyPr wrap="square">
              <a:spAutoFit/>
            </a:bodyPr>
            <a:lstStyle/>
            <a:p>
              <a:pPr algn="ctr"/>
              <a:r>
                <a:rPr lang="zh-CN" sz="2400" b="1" dirty="0">
                  <a:solidFill>
                    <a:schemeClr val="bg1"/>
                  </a:solidFill>
                  <a:latin typeface="Times New Roman" panose="02020603050405020304" charset="0"/>
                  <a:ea typeface="思源黑体" panose="020B0400000000000000" charset="-122"/>
                </a:rPr>
                <a:t>输入标题文本</a:t>
              </a:r>
            </a:p>
          </p:txBody>
        </p:sp>
        <p:sp>
          <p:nvSpPr>
            <p:cNvPr id="39" name="文本框 38"/>
            <p:cNvSpPr txBox="1"/>
            <p:nvPr/>
          </p:nvSpPr>
          <p:spPr>
            <a:xfrm>
              <a:off x="1225739" y="5680459"/>
              <a:ext cx="2376985" cy="829945"/>
            </a:xfrm>
            <a:prstGeom prst="rect">
              <a:avLst/>
            </a:prstGeom>
            <a:noFill/>
          </p:spPr>
          <p:txBody>
            <a:bodyPr wrap="square">
              <a:spAutoFit/>
            </a:bodyPr>
            <a:lstStyle/>
            <a:p>
              <a:pPr algn="ctr">
                <a:lnSpc>
                  <a:spcPct val="150000"/>
                </a:lnSpc>
              </a:pPr>
              <a:r>
                <a:rPr lang="zh-CN" sz="1600" dirty="0">
                  <a:solidFill>
                    <a:schemeClr val="bg1"/>
                  </a:solidFill>
                  <a:latin typeface="Times New Roman" panose="02020603050405020304" charset="0"/>
                  <a:ea typeface="思源黑体" panose="020B0400000000000000" charset="-122"/>
                </a:rPr>
                <a:t>点击此处输入标题文本点击此处输入标题文本</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任意多边形: 形状 56"/>
          <p:cNvSpPr/>
          <p:nvPr/>
        </p:nvSpPr>
        <p:spPr>
          <a:xfrm flipH="1">
            <a:off x="4926379" y="-1643605"/>
            <a:ext cx="7423807" cy="8501605"/>
          </a:xfrm>
          <a:custGeom>
            <a:avLst/>
            <a:gdLst>
              <a:gd name="connsiteX0" fmla="*/ 1746778 w 7423807"/>
              <a:gd name="connsiteY0" fmla="*/ 0 h 8501605"/>
              <a:gd name="connsiteX1" fmla="*/ 1746778 w 7423807"/>
              <a:gd name="connsiteY1" fmla="*/ 1 h 8501605"/>
              <a:gd name="connsiteX2" fmla="*/ 0 w 7423807"/>
              <a:gd name="connsiteY2" fmla="*/ 1 h 8501605"/>
              <a:gd name="connsiteX3" fmla="*/ 0 w 7423807"/>
              <a:gd name="connsiteY3" fmla="*/ 2747956 h 8501605"/>
              <a:gd name="connsiteX4" fmla="*/ 3805464 w 7423807"/>
              <a:gd name="connsiteY4" fmla="*/ 8501605 h 8501605"/>
              <a:gd name="connsiteX5" fmla="*/ 7423807 w 7423807"/>
              <a:gd name="connsiteY5" fmla="*/ 8501605 h 8501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3807" h="8501605">
                <a:moveTo>
                  <a:pt x="1746778" y="0"/>
                </a:moveTo>
                <a:lnTo>
                  <a:pt x="1746778" y="1"/>
                </a:lnTo>
                <a:lnTo>
                  <a:pt x="0" y="1"/>
                </a:lnTo>
                <a:lnTo>
                  <a:pt x="0" y="2747956"/>
                </a:lnTo>
                <a:lnTo>
                  <a:pt x="3805464" y="8501605"/>
                </a:lnTo>
                <a:lnTo>
                  <a:pt x="7423807" y="8501605"/>
                </a:lnTo>
                <a:close/>
              </a:path>
            </a:pathLst>
          </a:cu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b="4167"/>
          <a:stretch>
            <a:fillRect/>
          </a:stretch>
        </p:blipFill>
        <p:spPr>
          <a:xfrm>
            <a:off x="5831011" y="1377930"/>
            <a:ext cx="5663588" cy="3618403"/>
          </a:xfrm>
          <a:prstGeom prst="rect">
            <a:avLst/>
          </a:prstGeom>
        </p:spPr>
      </p:pic>
      <p:sp>
        <p:nvSpPr>
          <p:cNvPr id="21" name="文本框 20"/>
          <p:cNvSpPr txBox="1"/>
          <p:nvPr/>
        </p:nvSpPr>
        <p:spPr>
          <a:xfrm>
            <a:off x="287506" y="2989886"/>
            <a:ext cx="4246880" cy="706755"/>
          </a:xfrm>
          <a:prstGeom prst="rect">
            <a:avLst/>
          </a:prstGeom>
          <a:noFill/>
        </p:spPr>
        <p:txBody>
          <a:bodyPr wrap="none" rtlCol="0">
            <a:spAutoFit/>
          </a:bodyPr>
          <a:lstStyle/>
          <a:p>
            <a:r>
              <a:rPr lang="zh-CN" altLang="en-US" sz="4000" dirty="0">
                <a:solidFill>
                  <a:srgbClr val="AF5819"/>
                </a:solidFill>
                <a:latin typeface="Times New Roman" panose="02020603050405020304" charset="0"/>
                <a:ea typeface="思源黑体" panose="020B0400000000000000" charset="-122"/>
              </a:rPr>
              <a:t>在此输入您的标题</a:t>
            </a:r>
          </a:p>
        </p:txBody>
      </p:sp>
      <p:sp>
        <p:nvSpPr>
          <p:cNvPr id="28" name="矩形 27"/>
          <p:cNvSpPr/>
          <p:nvPr/>
        </p:nvSpPr>
        <p:spPr>
          <a:xfrm>
            <a:off x="424113" y="1522062"/>
            <a:ext cx="1198880" cy="1322070"/>
          </a:xfrm>
          <a:prstGeom prst="rect">
            <a:avLst/>
          </a:prstGeom>
        </p:spPr>
        <p:txBody>
          <a:bodyPr wrap="none">
            <a:spAutoFit/>
          </a:bodyPr>
          <a:lstStyle/>
          <a:p>
            <a:r>
              <a:rPr lang="en-US" altLang="zh-CN" sz="8000" dirty="0">
                <a:solidFill>
                  <a:srgbClr val="AF5819"/>
                </a:solidFill>
                <a:latin typeface="Times New Roman" panose="02020603050405020304" charset="0"/>
                <a:ea typeface="思源黑体" panose="020B0400000000000000" charset="-122"/>
              </a:rPr>
              <a:t>02</a:t>
            </a:r>
          </a:p>
        </p:txBody>
      </p:sp>
      <p:sp>
        <p:nvSpPr>
          <p:cNvPr id="33" name="矩形 32"/>
          <p:cNvSpPr/>
          <p:nvPr/>
        </p:nvSpPr>
        <p:spPr>
          <a:xfrm>
            <a:off x="287506" y="4985417"/>
            <a:ext cx="350521" cy="350521"/>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638027" y="5335938"/>
            <a:ext cx="350521" cy="350521"/>
          </a:xfrm>
          <a:prstGeom prst="rect">
            <a:avLst/>
          </a:prstGeom>
          <a:solidFill>
            <a:srgbClr val="E382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287506" y="5686459"/>
            <a:ext cx="350521" cy="350521"/>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0" y="6418175"/>
            <a:ext cx="12192000" cy="461657"/>
          </a:xfrm>
          <a:prstGeom prst="rect">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直接连接符 45"/>
          <p:cNvCxnSpPr/>
          <p:nvPr/>
        </p:nvCxnSpPr>
        <p:spPr>
          <a:xfrm flipV="1">
            <a:off x="4926379" y="5331240"/>
            <a:ext cx="710687" cy="1144512"/>
          </a:xfrm>
          <a:prstGeom prst="line">
            <a:avLst/>
          </a:prstGeom>
          <a:ln w="114300">
            <a:solidFill>
              <a:srgbClr val="AF5819"/>
            </a:solidFill>
          </a:ln>
        </p:spPr>
        <p:style>
          <a:lnRef idx="1">
            <a:schemeClr val="accent1"/>
          </a:lnRef>
          <a:fillRef idx="0">
            <a:schemeClr val="accent1"/>
          </a:fillRef>
          <a:effectRef idx="0">
            <a:schemeClr val="accent1"/>
          </a:effectRef>
          <a:fontRef idx="minor">
            <a:schemeClr val="tx1"/>
          </a:fontRef>
        </p:style>
      </p:cxnSp>
      <p:pic>
        <p:nvPicPr>
          <p:cNvPr id="51" name="图片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55" name="文本框 54"/>
          <p:cNvSpPr txBox="1"/>
          <p:nvPr/>
        </p:nvSpPr>
        <p:spPr>
          <a:xfrm rot="16200000">
            <a:off x="2316659" y="4354149"/>
            <a:ext cx="459740" cy="4516120"/>
          </a:xfrm>
          <a:prstGeom prst="rect">
            <a:avLst/>
          </a:prstGeom>
          <a:noFill/>
        </p:spPr>
        <p:txBody>
          <a:bodyPr vert="eaVert" wrap="square" rtlCol="0">
            <a:spAutoFit/>
          </a:bodyPr>
          <a:lstStyle/>
          <a:p>
            <a:r>
              <a:rPr lang="en-US" altLang="zh-CN" dirty="0">
                <a:solidFill>
                  <a:schemeClr val="bg1"/>
                </a:solidFill>
                <a:latin typeface="Times New Roman" panose="02020603050405020304" charset="0"/>
                <a:ea typeface="思源黑体" panose="020B0400000000000000" charset="-122"/>
              </a:rPr>
              <a:t>University of Chinese Academy of Sciences</a:t>
            </a:r>
          </a:p>
        </p:txBody>
      </p:sp>
      <p:cxnSp>
        <p:nvCxnSpPr>
          <p:cNvPr id="14" name="直接连接符 13"/>
          <p:cNvCxnSpPr/>
          <p:nvPr/>
        </p:nvCxnSpPr>
        <p:spPr>
          <a:xfrm flipV="1">
            <a:off x="8540621" y="-204930"/>
            <a:ext cx="710687" cy="1144512"/>
          </a:xfrm>
          <a:prstGeom prst="line">
            <a:avLst/>
          </a:prstGeom>
          <a:ln w="114300">
            <a:solidFill>
              <a:srgbClr val="AF5819"/>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321112" y="3586628"/>
            <a:ext cx="3584575" cy="460375"/>
          </a:xfrm>
          <a:prstGeom prst="rect">
            <a:avLst/>
          </a:prstGeom>
          <a:noFill/>
        </p:spPr>
        <p:txBody>
          <a:bodyPr wrap="none" rtlCol="0">
            <a:spAutoFit/>
          </a:bodyPr>
          <a:lstStyle/>
          <a:p>
            <a:r>
              <a:rPr lang="en-US" altLang="zh-CN" sz="2400" dirty="0">
                <a:solidFill>
                  <a:srgbClr val="AF5819"/>
                </a:solidFill>
                <a:latin typeface="Times New Roman" panose="02020603050405020304" charset="0"/>
                <a:ea typeface="思源黑体" panose="020B0400000000000000" charset="-122"/>
                <a:cs typeface="阿里巴巴普惠体 L" panose="00020600040101010101" pitchFamily="18" charset="-122"/>
              </a:rPr>
              <a:t>Please input your topic here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58466" y="1723351"/>
            <a:ext cx="3060303" cy="460375"/>
          </a:xfrm>
          <a:prstGeom prst="rect">
            <a:avLst/>
          </a:prstGeom>
          <a:noFill/>
        </p:spPr>
        <p:txBody>
          <a:bodyPr wrap="square">
            <a:spAutoFit/>
          </a:bodyPr>
          <a:lstStyle/>
          <a:p>
            <a:pPr marL="342900" indent="-342900">
              <a:buFont typeface="Wingdings" panose="05000000000000000000" pitchFamily="2" charset="2"/>
              <a:buChar char="p"/>
            </a:pPr>
            <a:r>
              <a:rPr lang="zh-CN" sz="2400" b="1" dirty="0">
                <a:solidFill>
                  <a:srgbClr val="AF5819"/>
                </a:solidFill>
                <a:latin typeface="Times New Roman" panose="02020603050405020304" charset="0"/>
                <a:ea typeface="思源黑体" panose="020B0400000000000000" charset="-122"/>
              </a:rPr>
              <a:t>输入标题文本</a:t>
            </a:r>
          </a:p>
        </p:txBody>
      </p:sp>
      <p:sp>
        <p:nvSpPr>
          <p:cNvPr id="6" name="文本框 5"/>
          <p:cNvSpPr txBox="1"/>
          <p:nvPr/>
        </p:nvSpPr>
        <p:spPr>
          <a:xfrm>
            <a:off x="558466" y="2337742"/>
            <a:ext cx="5105087" cy="1198880"/>
          </a:xfrm>
          <a:prstGeom prst="rect">
            <a:avLst/>
          </a:prstGeom>
          <a:noFill/>
        </p:spPr>
        <p:txBody>
          <a:bodyPr wrap="square">
            <a:spAutoFit/>
          </a:bodyPr>
          <a:lstStyle/>
          <a:p>
            <a:pPr indent="457200" algn="just">
              <a:lnSpc>
                <a:spcPct val="150000"/>
              </a:lnSpc>
            </a:pPr>
            <a:r>
              <a:rPr lang="zh-CN" altLang="en-US" sz="1600" b="1" dirty="0">
                <a:solidFill>
                  <a:srgbClr val="E38239"/>
                </a:solidFill>
                <a:latin typeface="Times New Roman" panose="02020603050405020304" charset="0"/>
                <a:ea typeface="思源黑体" panose="020B0400000000000000" charset="-122"/>
              </a:rPr>
              <a:t>点击此处输入标题文本点击此处输入标题文本点击此处输入标题点击此处输入标题文本点击此处输入标题文本点击此处输入标题</a:t>
            </a:r>
          </a:p>
        </p:txBody>
      </p:sp>
      <p:grpSp>
        <p:nvGrpSpPr>
          <p:cNvPr id="7" name="组合 6"/>
          <p:cNvGrpSpPr/>
          <p:nvPr/>
        </p:nvGrpSpPr>
        <p:grpSpPr>
          <a:xfrm>
            <a:off x="558464" y="3801331"/>
            <a:ext cx="5105087" cy="2443398"/>
            <a:chOff x="794456" y="3672590"/>
            <a:chExt cx="5085378" cy="983324"/>
          </a:xfrm>
          <a:solidFill>
            <a:schemeClr val="tx1">
              <a:lumMod val="65000"/>
              <a:lumOff val="35000"/>
            </a:schemeClr>
          </a:solidFill>
        </p:grpSpPr>
        <p:sp>
          <p:nvSpPr>
            <p:cNvPr id="8" name="矩形 7"/>
            <p:cNvSpPr/>
            <p:nvPr/>
          </p:nvSpPr>
          <p:spPr>
            <a:xfrm>
              <a:off x="794456" y="3672590"/>
              <a:ext cx="1567163" cy="983324"/>
            </a:xfrm>
            <a:prstGeom prst="rect">
              <a:avLst/>
            </a:prstGeom>
            <a:solidFill>
              <a:srgbClr val="AF5819"/>
            </a:solidFill>
            <a:ln>
              <a:noFill/>
            </a:ln>
          </p:spPr>
          <p:txBody>
            <a:bodyPr anchor="ctr"/>
            <a:lstStyle/>
            <a:p>
              <a:pPr algn="ctr"/>
              <a:endParaRPr lang="zh-CN">
                <a:solidFill>
                  <a:schemeClr val="lt1"/>
                </a:solidFill>
              </a:endParaRPr>
            </a:p>
          </p:txBody>
        </p:sp>
        <p:sp>
          <p:nvSpPr>
            <p:cNvPr id="9" name="矩形 8"/>
            <p:cNvSpPr/>
            <p:nvPr/>
          </p:nvSpPr>
          <p:spPr>
            <a:xfrm>
              <a:off x="2550454" y="3672590"/>
              <a:ext cx="1567163" cy="983324"/>
            </a:xfrm>
            <a:prstGeom prst="rect">
              <a:avLst/>
            </a:prstGeom>
            <a:solidFill>
              <a:srgbClr val="E38239"/>
            </a:solidFill>
            <a:ln>
              <a:noFill/>
            </a:ln>
          </p:spPr>
          <p:txBody>
            <a:bodyPr anchor="ctr"/>
            <a:lstStyle/>
            <a:p>
              <a:pPr algn="ctr"/>
              <a:endParaRPr lang="zh-CN">
                <a:solidFill>
                  <a:schemeClr val="lt1"/>
                </a:solidFill>
              </a:endParaRPr>
            </a:p>
          </p:txBody>
        </p:sp>
        <p:sp>
          <p:nvSpPr>
            <p:cNvPr id="10" name="矩形 9"/>
            <p:cNvSpPr/>
            <p:nvPr/>
          </p:nvSpPr>
          <p:spPr>
            <a:xfrm>
              <a:off x="4312671" y="3672590"/>
              <a:ext cx="1567163" cy="983324"/>
            </a:xfrm>
            <a:prstGeom prst="rect">
              <a:avLst/>
            </a:prstGeom>
            <a:solidFill>
              <a:srgbClr val="AF5819"/>
            </a:solidFill>
            <a:ln>
              <a:noFill/>
            </a:ln>
          </p:spPr>
          <p:txBody>
            <a:bodyPr anchor="ctr"/>
            <a:lstStyle/>
            <a:p>
              <a:pPr algn="ctr"/>
              <a:endParaRPr lang="zh-CN">
                <a:solidFill>
                  <a:schemeClr val="lt1"/>
                </a:solidFill>
              </a:endParaRPr>
            </a:p>
          </p:txBody>
        </p:sp>
      </p:grpSp>
      <p:sp>
        <p:nvSpPr>
          <p:cNvPr id="11" name="文本框 10"/>
          <p:cNvSpPr txBox="1"/>
          <p:nvPr/>
        </p:nvSpPr>
        <p:spPr>
          <a:xfrm>
            <a:off x="624711" y="4250495"/>
            <a:ext cx="1403946" cy="1810385"/>
          </a:xfrm>
          <a:prstGeom prst="rect">
            <a:avLst/>
          </a:prstGeom>
          <a:noFill/>
        </p:spPr>
        <p:txBody>
          <a:bodyPr wrap="square">
            <a:spAutoFit/>
          </a:bodyPr>
          <a:lstStyle/>
          <a:p>
            <a:pPr algn="just">
              <a:lnSpc>
                <a:spcPct val="114000"/>
              </a:lnSpc>
            </a:pPr>
            <a:r>
              <a:rPr lang="zh-CN" altLang="en-US" sz="1400" dirty="0">
                <a:solidFill>
                  <a:schemeClr val="bg1"/>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sp>
        <p:nvSpPr>
          <p:cNvPr id="12" name="文本框 11"/>
          <p:cNvSpPr txBox="1"/>
          <p:nvPr/>
        </p:nvSpPr>
        <p:spPr>
          <a:xfrm>
            <a:off x="2406923" y="4250495"/>
            <a:ext cx="1403946" cy="1810385"/>
          </a:xfrm>
          <a:prstGeom prst="rect">
            <a:avLst/>
          </a:prstGeom>
          <a:noFill/>
        </p:spPr>
        <p:txBody>
          <a:bodyPr wrap="square">
            <a:spAutoFit/>
          </a:bodyPr>
          <a:lstStyle/>
          <a:p>
            <a:pPr algn="just">
              <a:lnSpc>
                <a:spcPct val="114000"/>
              </a:lnSpc>
            </a:pPr>
            <a:r>
              <a:rPr lang="zh-CN" sz="1400" dirty="0">
                <a:solidFill>
                  <a:schemeClr val="bg1"/>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sp>
        <p:nvSpPr>
          <p:cNvPr id="13" name="文本框 12"/>
          <p:cNvSpPr txBox="1"/>
          <p:nvPr/>
        </p:nvSpPr>
        <p:spPr>
          <a:xfrm>
            <a:off x="4182777" y="4250495"/>
            <a:ext cx="1403946" cy="1810385"/>
          </a:xfrm>
          <a:prstGeom prst="rect">
            <a:avLst/>
          </a:prstGeom>
          <a:noFill/>
        </p:spPr>
        <p:txBody>
          <a:bodyPr wrap="square">
            <a:spAutoFit/>
          </a:bodyPr>
          <a:lstStyle/>
          <a:p>
            <a:pPr algn="just">
              <a:lnSpc>
                <a:spcPct val="114000"/>
              </a:lnSpc>
            </a:pPr>
            <a:r>
              <a:rPr lang="zh-CN" sz="1400">
                <a:solidFill>
                  <a:schemeClr val="bg1"/>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sp>
        <p:nvSpPr>
          <p:cNvPr id="14" name="矩形 13"/>
          <p:cNvSpPr/>
          <p:nvPr/>
        </p:nvSpPr>
        <p:spPr>
          <a:xfrm>
            <a:off x="558464" y="3619603"/>
            <a:ext cx="566917" cy="441866"/>
          </a:xfrm>
          <a:prstGeom prst="rect">
            <a:avLst/>
          </a:prstGeom>
          <a:solidFill>
            <a:schemeClr val="bg1"/>
          </a:solidFill>
          <a:ln w="12700">
            <a:solidFill>
              <a:srgbClr val="9A0000"/>
            </a:solidFill>
            <a:prstDash val="solid"/>
            <a:miter/>
          </a:ln>
          <a:effectLst>
            <a:outerShdw blurRad="50800" dist="38100" dir="2700000" algn="tl" rotWithShape="0">
              <a:srgbClr val="000000">
                <a:alpha val="40000"/>
              </a:srgbClr>
            </a:outerShdw>
          </a:effectLst>
        </p:spPr>
        <p:txBody>
          <a:bodyPr anchor="ctr"/>
          <a:lstStyle/>
          <a:p>
            <a:pPr algn="ctr"/>
            <a:r>
              <a:rPr lang="en-US" sz="2400" dirty="0">
                <a:solidFill>
                  <a:srgbClr val="AF5819"/>
                </a:solidFill>
                <a:latin typeface="华光标题宋_CNKI" panose="02000500000000000000" pitchFamily="2" charset="-122"/>
                <a:ea typeface="华光标题宋_CNKI" panose="02000500000000000000" pitchFamily="2" charset="-122"/>
              </a:rPr>
              <a:t>01</a:t>
            </a:r>
            <a:endParaRPr lang="zh-CN" sz="2400" dirty="0">
              <a:solidFill>
                <a:srgbClr val="AF5819"/>
              </a:solidFill>
              <a:latin typeface="华光标题宋_CNKI" panose="02000500000000000000" pitchFamily="2" charset="-122"/>
              <a:ea typeface="华光标题宋_CNKI" panose="02000500000000000000" pitchFamily="2" charset="-122"/>
            </a:endParaRPr>
          </a:p>
        </p:txBody>
      </p:sp>
      <p:sp>
        <p:nvSpPr>
          <p:cNvPr id="15" name="矩形 14"/>
          <p:cNvSpPr/>
          <p:nvPr/>
        </p:nvSpPr>
        <p:spPr>
          <a:xfrm>
            <a:off x="2323307" y="3619603"/>
            <a:ext cx="566917" cy="441866"/>
          </a:xfrm>
          <a:prstGeom prst="rect">
            <a:avLst/>
          </a:prstGeom>
          <a:solidFill>
            <a:schemeClr val="bg1"/>
          </a:solidFill>
          <a:ln w="12700">
            <a:solidFill>
              <a:srgbClr val="9A0000"/>
            </a:solidFill>
            <a:prstDash val="solid"/>
            <a:miter/>
          </a:ln>
          <a:effectLst>
            <a:outerShdw blurRad="50800" dist="38100" dir="2700000" algn="tl" rotWithShape="0">
              <a:srgbClr val="000000">
                <a:alpha val="40000"/>
              </a:srgbClr>
            </a:outerShdw>
          </a:effectLst>
        </p:spPr>
        <p:txBody>
          <a:bodyPr anchor="ctr"/>
          <a:lstStyle/>
          <a:p>
            <a:pPr algn="ctr"/>
            <a:r>
              <a:rPr lang="en-US" sz="2400" dirty="0">
                <a:solidFill>
                  <a:srgbClr val="AF5819"/>
                </a:solidFill>
                <a:latin typeface="华光标题宋_CNKI" panose="02000500000000000000" pitchFamily="2" charset="-122"/>
                <a:ea typeface="华光标题宋_CNKI" panose="02000500000000000000" pitchFamily="2" charset="-122"/>
              </a:rPr>
              <a:t>02</a:t>
            </a:r>
            <a:endParaRPr lang="zh-CN" sz="2400" dirty="0">
              <a:solidFill>
                <a:srgbClr val="AF5819"/>
              </a:solidFill>
              <a:latin typeface="华光标题宋_CNKI" panose="02000500000000000000" pitchFamily="2" charset="-122"/>
              <a:ea typeface="华光标题宋_CNKI" panose="02000500000000000000" pitchFamily="2" charset="-122"/>
            </a:endParaRPr>
          </a:p>
        </p:txBody>
      </p:sp>
      <p:sp>
        <p:nvSpPr>
          <p:cNvPr id="16" name="矩形 15"/>
          <p:cNvSpPr/>
          <p:nvPr/>
        </p:nvSpPr>
        <p:spPr>
          <a:xfrm>
            <a:off x="4090314" y="3619603"/>
            <a:ext cx="566917" cy="441866"/>
          </a:xfrm>
          <a:prstGeom prst="rect">
            <a:avLst/>
          </a:prstGeom>
          <a:solidFill>
            <a:schemeClr val="bg1"/>
          </a:solidFill>
          <a:ln w="12700">
            <a:solidFill>
              <a:srgbClr val="9A0000"/>
            </a:solidFill>
            <a:prstDash val="solid"/>
            <a:miter/>
          </a:ln>
          <a:effectLst>
            <a:outerShdw blurRad="50800" dist="38100" dir="2700000" algn="tl" rotWithShape="0">
              <a:srgbClr val="000000">
                <a:alpha val="40000"/>
              </a:srgbClr>
            </a:outerShdw>
          </a:effectLst>
        </p:spPr>
        <p:txBody>
          <a:bodyPr anchor="ctr"/>
          <a:lstStyle/>
          <a:p>
            <a:pPr algn="ctr"/>
            <a:r>
              <a:rPr lang="en-US" sz="2400" dirty="0">
                <a:solidFill>
                  <a:srgbClr val="AF5819"/>
                </a:solidFill>
                <a:latin typeface="华光标题宋_CNKI" panose="02000500000000000000" pitchFamily="2" charset="-122"/>
                <a:ea typeface="华光标题宋_CNKI" panose="02000500000000000000" pitchFamily="2" charset="-122"/>
              </a:rPr>
              <a:t>03</a:t>
            </a:r>
            <a:endParaRPr lang="zh-CN" sz="2400" dirty="0">
              <a:solidFill>
                <a:srgbClr val="AF5819"/>
              </a:solidFill>
              <a:latin typeface="华光标题宋_CNKI" panose="02000500000000000000" pitchFamily="2" charset="-122"/>
              <a:ea typeface="华光标题宋_CNKI" panose="02000500000000000000" pitchFamily="2" charset="-122"/>
            </a:endParaRPr>
          </a:p>
        </p:txBody>
      </p:sp>
      <p:sp>
        <p:nvSpPr>
          <p:cNvPr id="17" name="平行四边形 16"/>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图片 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19" name="平行四边形 18"/>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pic>
        <p:nvPicPr>
          <p:cNvPr id="22" name="图片 21"/>
          <p:cNvPicPr>
            <a:picLocks noChangeAspect="1"/>
          </p:cNvPicPr>
          <p:nvPr/>
        </p:nvPicPr>
        <p:blipFill rotWithShape="1">
          <a:blip r:embed="rId3">
            <a:extLst>
              <a:ext uri="{28A0092B-C50C-407E-A947-70E740481C1C}">
                <a14:useLocalDpi xmlns:a14="http://schemas.microsoft.com/office/drawing/2010/main" val="0"/>
              </a:ext>
            </a:extLst>
          </a:blip>
          <a:srcRect b="27474"/>
          <a:stretch>
            <a:fillRect/>
          </a:stretch>
        </p:blipFill>
        <p:spPr>
          <a:xfrm>
            <a:off x="5920760" y="1852609"/>
            <a:ext cx="6055925" cy="4392119"/>
          </a:xfrm>
          <a:prstGeom prst="rect">
            <a:avLst/>
          </a:prstGeom>
          <a:ln w="38100">
            <a:solidFill>
              <a:srgbClr val="AF5819"/>
            </a:solid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6" name="平行四边形 5"/>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grpSp>
        <p:nvGrpSpPr>
          <p:cNvPr id="29" name="组合 28"/>
          <p:cNvGrpSpPr/>
          <p:nvPr/>
        </p:nvGrpSpPr>
        <p:grpSpPr>
          <a:xfrm>
            <a:off x="4887061" y="1607018"/>
            <a:ext cx="6345809" cy="1258015"/>
            <a:chOff x="4887061" y="1607018"/>
            <a:chExt cx="6345809" cy="1258015"/>
          </a:xfrm>
        </p:grpSpPr>
        <p:grpSp>
          <p:nvGrpSpPr>
            <p:cNvPr id="9" name="组合 21"/>
            <p:cNvGrpSpPr/>
            <p:nvPr/>
          </p:nvGrpSpPr>
          <p:grpSpPr>
            <a:xfrm>
              <a:off x="4887061" y="1607018"/>
              <a:ext cx="2108163" cy="584775"/>
              <a:chOff x="745406" y="3857085"/>
              <a:chExt cx="1049801" cy="584775"/>
            </a:xfrm>
          </p:grpSpPr>
          <p:sp>
            <p:nvSpPr>
              <p:cNvPr id="10" name="文本框 22"/>
              <p:cNvSpPr txBox="1"/>
              <p:nvPr/>
            </p:nvSpPr>
            <p:spPr>
              <a:xfrm>
                <a:off x="745406" y="3857085"/>
                <a:ext cx="325046" cy="584775"/>
              </a:xfrm>
              <a:prstGeom prst="rect">
                <a:avLst/>
              </a:prstGeom>
              <a:noFill/>
            </p:spPr>
            <p:txBody>
              <a:bodyPr wrap="none">
                <a:spAutoFit/>
              </a:bodyPr>
              <a:lstStyle/>
              <a:p>
                <a:r>
                  <a:rPr lang="en-US" sz="3200" dirty="0">
                    <a:solidFill>
                      <a:srgbClr val="AF5819"/>
                    </a:solidFill>
                    <a:latin typeface="华光标题宋_CNKI" panose="02000500000000000000" pitchFamily="2" charset="-122"/>
                    <a:ea typeface="华光标题宋_CNKI" panose="02000500000000000000" pitchFamily="2" charset="-122"/>
                  </a:rPr>
                  <a:t>01</a:t>
                </a:r>
                <a:endParaRPr lang="zh-CN" sz="3200" dirty="0">
                  <a:solidFill>
                    <a:srgbClr val="AF5819"/>
                  </a:solidFill>
                  <a:latin typeface="华光标题宋_CNKI" panose="02000500000000000000" pitchFamily="2" charset="-122"/>
                  <a:ea typeface="华光标题宋_CNKI" panose="02000500000000000000" pitchFamily="2" charset="-122"/>
                </a:endParaRPr>
              </a:p>
            </p:txBody>
          </p:sp>
          <p:sp>
            <p:nvSpPr>
              <p:cNvPr id="11" name="文本框 23"/>
              <p:cNvSpPr txBox="1"/>
              <p:nvPr/>
            </p:nvSpPr>
            <p:spPr>
              <a:xfrm>
                <a:off x="1070452" y="3924329"/>
                <a:ext cx="724755" cy="460375"/>
              </a:xfrm>
              <a:prstGeom prst="rect">
                <a:avLst/>
              </a:prstGeom>
              <a:noFill/>
            </p:spPr>
            <p:txBody>
              <a:bodyPr wrap="none">
                <a:spAutoFit/>
              </a:bodyPr>
              <a:lstStyle/>
              <a:p>
                <a:r>
                  <a:rPr lang="zh-CN" sz="2400" b="1" spc="100" dirty="0">
                    <a:solidFill>
                      <a:srgbClr val="AF5819"/>
                    </a:solidFill>
                    <a:latin typeface="Times New Roman" panose="02020603050405020304" charset="0"/>
                    <a:ea typeface="思源黑体" panose="020B0400000000000000" charset="-122"/>
                  </a:rPr>
                  <a:t>输入</a:t>
                </a:r>
                <a:r>
                  <a:rPr lang="zh-CN" sz="2400" b="1" i="0" u="none" strike="noStrike" kern="1200" spc="100" baseline="0" dirty="0">
                    <a:ln>
                      <a:noFill/>
                    </a:ln>
                    <a:solidFill>
                      <a:srgbClr val="AF5819"/>
                    </a:solidFill>
                    <a:latin typeface="Times New Roman" panose="02020603050405020304" charset="0"/>
                    <a:ea typeface="思源黑体" panose="020B0400000000000000" charset="-122"/>
                  </a:rPr>
                  <a:t>标题</a:t>
                </a:r>
                <a:endParaRPr lang="zh-CN" sz="2400" dirty="0">
                  <a:solidFill>
                    <a:srgbClr val="AF5819"/>
                  </a:solidFill>
                  <a:latin typeface="Times New Roman" panose="02020603050405020304" charset="0"/>
                  <a:ea typeface="思源黑体" panose="020B0400000000000000" charset="-122"/>
                </a:endParaRPr>
              </a:p>
            </p:txBody>
          </p:sp>
        </p:grpSp>
        <p:sp>
          <p:nvSpPr>
            <p:cNvPr id="18" name="文本框 30"/>
            <p:cNvSpPr txBox="1"/>
            <p:nvPr/>
          </p:nvSpPr>
          <p:spPr>
            <a:xfrm>
              <a:off x="5441670" y="2219873"/>
              <a:ext cx="5791200" cy="645160"/>
            </a:xfrm>
            <a:prstGeom prst="rect">
              <a:avLst/>
            </a:prstGeom>
            <a:noFill/>
          </p:spPr>
          <p:txBody>
            <a:bodyPr wrap="square">
              <a:spAutoFit/>
            </a:bodyPr>
            <a:lstStyle/>
            <a:p>
              <a:r>
                <a:rPr lang="zh-CN" altLang="en-US" dirty="0">
                  <a:solidFill>
                    <a:srgbClr val="AF5819"/>
                  </a:solidFill>
                  <a:latin typeface="Times New Roman" panose="02020603050405020304" charset="0"/>
                  <a:ea typeface="思源黑体" panose="020B0400000000000000" charset="-122"/>
                </a:rPr>
                <a:t>点击此处输入标题文本点击此处输入标题文本点击此处输入标题点击此处输入标题</a:t>
              </a:r>
            </a:p>
          </p:txBody>
        </p:sp>
      </p:grpSp>
      <p:sp>
        <p:nvSpPr>
          <p:cNvPr id="21" name="矩形 34"/>
          <p:cNvSpPr/>
          <p:nvPr/>
        </p:nvSpPr>
        <p:spPr>
          <a:xfrm>
            <a:off x="1236662" y="1555904"/>
            <a:ext cx="10640378" cy="4662015"/>
          </a:xfrm>
          <a:prstGeom prst="rect">
            <a:avLst/>
          </a:prstGeom>
          <a:noFill/>
          <a:ln w="47625">
            <a:solidFill>
              <a:srgbClr val="AF5819"/>
            </a:solidFill>
            <a:prstDash val="solid"/>
            <a:miter/>
          </a:ln>
        </p:spPr>
        <p:txBody>
          <a:bodyPr anchor="ctr"/>
          <a:lstStyle/>
          <a:p>
            <a:pPr algn="ctr"/>
            <a:endParaRPr lang="zh-CN">
              <a:solidFill>
                <a:schemeClr val="lt1"/>
              </a:solidFill>
              <a:latin typeface="Arial" panose="020B0604020202020204"/>
              <a:ea typeface="微软雅黑" panose="020B0503020204020204" pitchFamily="34" charset="-122"/>
            </a:endParaRPr>
          </a:p>
        </p:txBody>
      </p:sp>
      <p:pic>
        <p:nvPicPr>
          <p:cNvPr id="24" name="图片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117" y="1083010"/>
            <a:ext cx="3599797" cy="5399695"/>
          </a:xfrm>
          <a:prstGeom prst="rect">
            <a:avLst/>
          </a:prstGeom>
        </p:spPr>
      </p:pic>
      <p:grpSp>
        <p:nvGrpSpPr>
          <p:cNvPr id="40" name="组合 39"/>
          <p:cNvGrpSpPr/>
          <p:nvPr/>
        </p:nvGrpSpPr>
        <p:grpSpPr>
          <a:xfrm>
            <a:off x="4887061" y="3110200"/>
            <a:ext cx="6345809" cy="1258015"/>
            <a:chOff x="4887061" y="1607018"/>
            <a:chExt cx="6345809" cy="1258015"/>
          </a:xfrm>
        </p:grpSpPr>
        <p:grpSp>
          <p:nvGrpSpPr>
            <p:cNvPr id="41" name="组合 21"/>
            <p:cNvGrpSpPr/>
            <p:nvPr/>
          </p:nvGrpSpPr>
          <p:grpSpPr>
            <a:xfrm>
              <a:off x="4887061" y="1607018"/>
              <a:ext cx="2108163" cy="584775"/>
              <a:chOff x="745406" y="3857085"/>
              <a:chExt cx="1049801" cy="584775"/>
            </a:xfrm>
          </p:grpSpPr>
          <p:sp>
            <p:nvSpPr>
              <p:cNvPr id="43" name="文本框 22"/>
              <p:cNvSpPr txBox="1"/>
              <p:nvPr/>
            </p:nvSpPr>
            <p:spPr>
              <a:xfrm>
                <a:off x="745406" y="3857085"/>
                <a:ext cx="325046" cy="584775"/>
              </a:xfrm>
              <a:prstGeom prst="rect">
                <a:avLst/>
              </a:prstGeom>
              <a:noFill/>
            </p:spPr>
            <p:txBody>
              <a:bodyPr wrap="none">
                <a:spAutoFit/>
              </a:bodyPr>
              <a:lstStyle/>
              <a:p>
                <a:r>
                  <a:rPr lang="en-US" sz="3200" dirty="0">
                    <a:solidFill>
                      <a:srgbClr val="AF5819"/>
                    </a:solidFill>
                    <a:latin typeface="华光标题宋_CNKI" panose="02000500000000000000" pitchFamily="2" charset="-122"/>
                    <a:ea typeface="华光标题宋_CNKI" panose="02000500000000000000" pitchFamily="2" charset="-122"/>
                  </a:rPr>
                  <a:t>02</a:t>
                </a:r>
                <a:endParaRPr lang="zh-CN" sz="3200" dirty="0">
                  <a:solidFill>
                    <a:srgbClr val="AF5819"/>
                  </a:solidFill>
                  <a:latin typeface="华光标题宋_CNKI" panose="02000500000000000000" pitchFamily="2" charset="-122"/>
                  <a:ea typeface="华光标题宋_CNKI" panose="02000500000000000000" pitchFamily="2" charset="-122"/>
                </a:endParaRPr>
              </a:p>
            </p:txBody>
          </p:sp>
          <p:sp>
            <p:nvSpPr>
              <p:cNvPr id="44" name="文本框 23"/>
              <p:cNvSpPr txBox="1"/>
              <p:nvPr/>
            </p:nvSpPr>
            <p:spPr>
              <a:xfrm>
                <a:off x="1070452" y="3924329"/>
                <a:ext cx="724755" cy="460375"/>
              </a:xfrm>
              <a:prstGeom prst="rect">
                <a:avLst/>
              </a:prstGeom>
              <a:noFill/>
            </p:spPr>
            <p:txBody>
              <a:bodyPr wrap="none">
                <a:spAutoFit/>
              </a:bodyPr>
              <a:lstStyle/>
              <a:p>
                <a:r>
                  <a:rPr lang="zh-CN" sz="2400" b="1" spc="100" dirty="0">
                    <a:solidFill>
                      <a:srgbClr val="AF5819"/>
                    </a:solidFill>
                    <a:latin typeface="Times New Roman" panose="02020603050405020304" charset="0"/>
                    <a:ea typeface="思源黑体" panose="020B0400000000000000" charset="-122"/>
                  </a:rPr>
                  <a:t>输入</a:t>
                </a:r>
                <a:r>
                  <a:rPr lang="zh-CN" sz="2400" b="1" i="0" u="none" strike="noStrike" kern="1200" spc="100" baseline="0" dirty="0">
                    <a:ln>
                      <a:noFill/>
                    </a:ln>
                    <a:solidFill>
                      <a:srgbClr val="AF5819"/>
                    </a:solidFill>
                    <a:latin typeface="Times New Roman" panose="02020603050405020304" charset="0"/>
                    <a:ea typeface="思源黑体" panose="020B0400000000000000" charset="-122"/>
                  </a:rPr>
                  <a:t>标题</a:t>
                </a:r>
                <a:endParaRPr lang="zh-CN" sz="2400" dirty="0">
                  <a:solidFill>
                    <a:srgbClr val="AF5819"/>
                  </a:solidFill>
                  <a:latin typeface="Times New Roman" panose="02020603050405020304" charset="0"/>
                  <a:ea typeface="思源黑体" panose="020B0400000000000000" charset="-122"/>
                </a:endParaRPr>
              </a:p>
            </p:txBody>
          </p:sp>
        </p:grpSp>
        <p:sp>
          <p:nvSpPr>
            <p:cNvPr id="42" name="文本框 30"/>
            <p:cNvSpPr txBox="1"/>
            <p:nvPr/>
          </p:nvSpPr>
          <p:spPr>
            <a:xfrm>
              <a:off x="5441670" y="2219873"/>
              <a:ext cx="5791200" cy="645160"/>
            </a:xfrm>
            <a:prstGeom prst="rect">
              <a:avLst/>
            </a:prstGeom>
            <a:noFill/>
          </p:spPr>
          <p:txBody>
            <a:bodyPr wrap="square">
              <a:spAutoFit/>
            </a:bodyPr>
            <a:lstStyle/>
            <a:p>
              <a:r>
                <a:rPr lang="zh-CN" altLang="en-US" dirty="0">
                  <a:solidFill>
                    <a:srgbClr val="AF5819"/>
                  </a:solidFill>
                  <a:latin typeface="Times New Roman" panose="02020603050405020304" charset="0"/>
                  <a:ea typeface="思源黑体" panose="020B0400000000000000" charset="-122"/>
                </a:rPr>
                <a:t>点击此处输入标题文本点击此处输入标题文本点击此处输入标题点击此处输入标题</a:t>
              </a:r>
            </a:p>
          </p:txBody>
        </p:sp>
      </p:grpSp>
      <p:grpSp>
        <p:nvGrpSpPr>
          <p:cNvPr id="45" name="组合 44"/>
          <p:cNvGrpSpPr/>
          <p:nvPr/>
        </p:nvGrpSpPr>
        <p:grpSpPr>
          <a:xfrm>
            <a:off x="4887061" y="4613382"/>
            <a:ext cx="6345809" cy="1258015"/>
            <a:chOff x="4887061" y="1607018"/>
            <a:chExt cx="6345809" cy="1258015"/>
          </a:xfrm>
        </p:grpSpPr>
        <p:grpSp>
          <p:nvGrpSpPr>
            <p:cNvPr id="46" name="组合 21"/>
            <p:cNvGrpSpPr/>
            <p:nvPr/>
          </p:nvGrpSpPr>
          <p:grpSpPr>
            <a:xfrm>
              <a:off x="4887061" y="1607018"/>
              <a:ext cx="2108163" cy="584775"/>
              <a:chOff x="745406" y="3857085"/>
              <a:chExt cx="1049801" cy="584775"/>
            </a:xfrm>
          </p:grpSpPr>
          <p:sp>
            <p:nvSpPr>
              <p:cNvPr id="48" name="文本框 22"/>
              <p:cNvSpPr txBox="1"/>
              <p:nvPr/>
            </p:nvSpPr>
            <p:spPr>
              <a:xfrm>
                <a:off x="745406" y="3857085"/>
                <a:ext cx="325046" cy="584775"/>
              </a:xfrm>
              <a:prstGeom prst="rect">
                <a:avLst/>
              </a:prstGeom>
              <a:noFill/>
            </p:spPr>
            <p:txBody>
              <a:bodyPr wrap="none">
                <a:spAutoFit/>
              </a:bodyPr>
              <a:lstStyle/>
              <a:p>
                <a:r>
                  <a:rPr lang="en-US" sz="3200" dirty="0">
                    <a:solidFill>
                      <a:srgbClr val="AF5819"/>
                    </a:solidFill>
                    <a:latin typeface="华光标题宋_CNKI" panose="02000500000000000000" pitchFamily="2" charset="-122"/>
                    <a:ea typeface="华光标题宋_CNKI" panose="02000500000000000000" pitchFamily="2" charset="-122"/>
                  </a:rPr>
                  <a:t>03</a:t>
                </a:r>
                <a:endParaRPr lang="zh-CN" sz="3200" dirty="0">
                  <a:solidFill>
                    <a:srgbClr val="AF5819"/>
                  </a:solidFill>
                  <a:latin typeface="华光标题宋_CNKI" panose="02000500000000000000" pitchFamily="2" charset="-122"/>
                  <a:ea typeface="华光标题宋_CNKI" panose="02000500000000000000" pitchFamily="2" charset="-122"/>
                </a:endParaRPr>
              </a:p>
            </p:txBody>
          </p:sp>
          <p:sp>
            <p:nvSpPr>
              <p:cNvPr id="49" name="文本框 23"/>
              <p:cNvSpPr txBox="1"/>
              <p:nvPr/>
            </p:nvSpPr>
            <p:spPr>
              <a:xfrm>
                <a:off x="1070452" y="3924329"/>
                <a:ext cx="724755" cy="460375"/>
              </a:xfrm>
              <a:prstGeom prst="rect">
                <a:avLst/>
              </a:prstGeom>
              <a:noFill/>
            </p:spPr>
            <p:txBody>
              <a:bodyPr wrap="none">
                <a:spAutoFit/>
              </a:bodyPr>
              <a:lstStyle/>
              <a:p>
                <a:r>
                  <a:rPr lang="zh-CN" sz="2400" b="1" spc="100" dirty="0">
                    <a:solidFill>
                      <a:srgbClr val="AF5819"/>
                    </a:solidFill>
                    <a:latin typeface="Times New Roman" panose="02020603050405020304" charset="0"/>
                    <a:ea typeface="思源黑体" panose="020B0400000000000000" charset="-122"/>
                  </a:rPr>
                  <a:t>输入</a:t>
                </a:r>
                <a:r>
                  <a:rPr lang="zh-CN" sz="2400" b="1" i="0" u="none" strike="noStrike" kern="1200" spc="100" baseline="0" dirty="0">
                    <a:ln>
                      <a:noFill/>
                    </a:ln>
                    <a:solidFill>
                      <a:srgbClr val="AF5819"/>
                    </a:solidFill>
                    <a:latin typeface="Times New Roman" panose="02020603050405020304" charset="0"/>
                    <a:ea typeface="思源黑体" panose="020B0400000000000000" charset="-122"/>
                  </a:rPr>
                  <a:t>标题</a:t>
                </a:r>
                <a:endParaRPr lang="zh-CN" sz="2400" dirty="0">
                  <a:solidFill>
                    <a:srgbClr val="AF5819"/>
                  </a:solidFill>
                  <a:latin typeface="Times New Roman" panose="02020603050405020304" charset="0"/>
                  <a:ea typeface="思源黑体" panose="020B0400000000000000" charset="-122"/>
                </a:endParaRPr>
              </a:p>
            </p:txBody>
          </p:sp>
        </p:grpSp>
        <p:sp>
          <p:nvSpPr>
            <p:cNvPr id="47" name="文本框 30"/>
            <p:cNvSpPr txBox="1"/>
            <p:nvPr/>
          </p:nvSpPr>
          <p:spPr>
            <a:xfrm>
              <a:off x="5441670" y="2219873"/>
              <a:ext cx="5791200" cy="645160"/>
            </a:xfrm>
            <a:prstGeom prst="rect">
              <a:avLst/>
            </a:prstGeom>
            <a:noFill/>
          </p:spPr>
          <p:txBody>
            <a:bodyPr wrap="square">
              <a:spAutoFit/>
            </a:bodyPr>
            <a:lstStyle/>
            <a:p>
              <a:r>
                <a:rPr lang="zh-CN" altLang="en-US" dirty="0">
                  <a:solidFill>
                    <a:srgbClr val="AF5819"/>
                  </a:solidFill>
                  <a:latin typeface="Times New Roman" panose="02020603050405020304" charset="0"/>
                  <a:ea typeface="思源黑体" panose="020B0400000000000000" charset="-122"/>
                </a:rPr>
                <a:t>点击此处输入标题文本点击此处输入标题文本点击此处输入标题点击此处输入标题</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îṧlïḓe"/>
          <p:cNvSpPr/>
          <p:nvPr/>
        </p:nvSpPr>
        <p:spPr>
          <a:xfrm rot="10800000">
            <a:off x="3933908" y="4656476"/>
            <a:ext cx="497396" cy="439367"/>
          </a:xfrm>
          <a:prstGeom prst="rect">
            <a:avLst/>
          </a:prstGeom>
          <a:solidFill>
            <a:srgbClr val="1B2D40"/>
          </a:solidFill>
          <a:ln>
            <a:noFill/>
          </a:ln>
        </p:spPr>
        <p:txBody>
          <a:bodyPr anchor="ctr"/>
          <a:lstStyle/>
          <a:p>
            <a:pPr algn="ctr"/>
            <a:endParaRPr>
              <a:latin typeface="思源黑体 CN Bold"/>
              <a:ea typeface="思源黑体 CN Bold"/>
            </a:endParaRPr>
          </a:p>
        </p:txBody>
      </p:sp>
      <p:sp>
        <p:nvSpPr>
          <p:cNvPr id="6" name="is1iḍê"/>
          <p:cNvSpPr/>
          <p:nvPr/>
        </p:nvSpPr>
        <p:spPr>
          <a:xfrm rot="10800000">
            <a:off x="4675510" y="5172236"/>
            <a:ext cx="497396" cy="723238"/>
          </a:xfrm>
          <a:prstGeom prst="rect">
            <a:avLst/>
          </a:prstGeom>
          <a:solidFill>
            <a:srgbClr val="1B2D40"/>
          </a:solidFill>
          <a:ln>
            <a:noFill/>
          </a:ln>
        </p:spPr>
        <p:txBody>
          <a:bodyPr anchor="ctr"/>
          <a:lstStyle/>
          <a:p>
            <a:pPr algn="ctr"/>
            <a:endParaRPr>
              <a:latin typeface="思源黑体 CN Bold"/>
              <a:ea typeface="思源黑体 CN Bold"/>
            </a:endParaRPr>
          </a:p>
        </p:txBody>
      </p:sp>
      <p:sp>
        <p:nvSpPr>
          <p:cNvPr id="9" name="ïşḷíḓê"/>
          <p:cNvSpPr/>
          <p:nvPr/>
        </p:nvSpPr>
        <p:spPr>
          <a:xfrm rot="10800000" flipH="1">
            <a:off x="7435565" y="4656476"/>
            <a:ext cx="497396" cy="439367"/>
          </a:xfrm>
          <a:prstGeom prst="rect">
            <a:avLst/>
          </a:prstGeom>
          <a:solidFill>
            <a:srgbClr val="1B2D40"/>
          </a:solidFill>
          <a:ln>
            <a:noFill/>
          </a:ln>
        </p:spPr>
        <p:txBody>
          <a:bodyPr anchor="ctr"/>
          <a:lstStyle/>
          <a:p>
            <a:pPr algn="ctr"/>
            <a:endParaRPr>
              <a:latin typeface="思源黑体 CN Bold"/>
              <a:ea typeface="思源黑体 CN Bold"/>
            </a:endParaRPr>
          </a:p>
        </p:txBody>
      </p:sp>
      <p:sp>
        <p:nvSpPr>
          <p:cNvPr id="10" name="íṥḷîḋè"/>
          <p:cNvSpPr/>
          <p:nvPr/>
        </p:nvSpPr>
        <p:spPr>
          <a:xfrm rot="10800000" flipH="1">
            <a:off x="6693963" y="5172236"/>
            <a:ext cx="497396" cy="723238"/>
          </a:xfrm>
          <a:prstGeom prst="rect">
            <a:avLst/>
          </a:prstGeom>
          <a:solidFill>
            <a:srgbClr val="1B2D40"/>
          </a:solidFill>
          <a:ln>
            <a:noFill/>
          </a:ln>
        </p:spPr>
        <p:txBody>
          <a:bodyPr anchor="ctr"/>
          <a:lstStyle/>
          <a:p>
            <a:pPr algn="ctr"/>
            <a:endParaRPr>
              <a:latin typeface="思源黑体 CN Bold"/>
              <a:ea typeface="思源黑体 CN Bold"/>
            </a:endParaRPr>
          </a:p>
        </p:txBody>
      </p:sp>
      <p:sp>
        <p:nvSpPr>
          <p:cNvPr id="13" name="ïṩḷîďé"/>
          <p:cNvSpPr/>
          <p:nvPr/>
        </p:nvSpPr>
        <p:spPr>
          <a:xfrm>
            <a:off x="7435566" y="2703283"/>
            <a:ext cx="497396" cy="439367"/>
          </a:xfrm>
          <a:prstGeom prst="rect">
            <a:avLst/>
          </a:prstGeom>
          <a:solidFill>
            <a:srgbClr val="1B2D40"/>
          </a:solidFill>
          <a:ln>
            <a:noFill/>
          </a:ln>
        </p:spPr>
        <p:txBody>
          <a:bodyPr anchor="ctr"/>
          <a:lstStyle/>
          <a:p>
            <a:pPr algn="ctr"/>
            <a:endParaRPr>
              <a:latin typeface="思源黑体 CN Bold"/>
              <a:ea typeface="思源黑体 CN Bold"/>
            </a:endParaRPr>
          </a:p>
        </p:txBody>
      </p:sp>
      <p:sp>
        <p:nvSpPr>
          <p:cNvPr id="14" name="íṧḻiḓê"/>
          <p:cNvSpPr/>
          <p:nvPr/>
        </p:nvSpPr>
        <p:spPr>
          <a:xfrm>
            <a:off x="6693964" y="1903653"/>
            <a:ext cx="497396" cy="723238"/>
          </a:xfrm>
          <a:prstGeom prst="rect">
            <a:avLst/>
          </a:prstGeom>
          <a:solidFill>
            <a:srgbClr val="1B2D40"/>
          </a:solidFill>
          <a:ln>
            <a:noFill/>
          </a:ln>
        </p:spPr>
        <p:txBody>
          <a:bodyPr anchor="ctr"/>
          <a:lstStyle/>
          <a:p>
            <a:pPr algn="ctr"/>
            <a:endParaRPr>
              <a:latin typeface="思源黑体 CN Bold"/>
              <a:ea typeface="思源黑体 CN Bold"/>
            </a:endParaRPr>
          </a:p>
        </p:txBody>
      </p:sp>
      <p:sp>
        <p:nvSpPr>
          <p:cNvPr id="17" name="îṥľïďé"/>
          <p:cNvSpPr/>
          <p:nvPr/>
        </p:nvSpPr>
        <p:spPr>
          <a:xfrm flipH="1">
            <a:off x="3933908" y="2703282"/>
            <a:ext cx="497396" cy="439367"/>
          </a:xfrm>
          <a:prstGeom prst="rect">
            <a:avLst/>
          </a:prstGeom>
          <a:solidFill>
            <a:srgbClr val="1B2D40"/>
          </a:solidFill>
          <a:ln>
            <a:noFill/>
          </a:ln>
        </p:spPr>
        <p:txBody>
          <a:bodyPr anchor="ctr"/>
          <a:lstStyle/>
          <a:p>
            <a:pPr algn="ctr"/>
            <a:endParaRPr>
              <a:latin typeface="思源黑体 CN Bold"/>
              <a:ea typeface="思源黑体 CN Bold"/>
            </a:endParaRPr>
          </a:p>
        </p:txBody>
      </p:sp>
      <p:sp>
        <p:nvSpPr>
          <p:cNvPr id="18" name="íSḻîďè"/>
          <p:cNvSpPr/>
          <p:nvPr/>
        </p:nvSpPr>
        <p:spPr>
          <a:xfrm flipH="1">
            <a:off x="4675510" y="1903652"/>
            <a:ext cx="497396" cy="723238"/>
          </a:xfrm>
          <a:prstGeom prst="rect">
            <a:avLst/>
          </a:prstGeom>
          <a:solidFill>
            <a:srgbClr val="1B2D40"/>
          </a:solidFill>
          <a:ln>
            <a:noFill/>
          </a:ln>
        </p:spPr>
        <p:txBody>
          <a:bodyPr anchor="ctr"/>
          <a:lstStyle/>
          <a:p>
            <a:pPr algn="ctr"/>
            <a:endParaRPr>
              <a:latin typeface="思源黑体 CN Bold"/>
              <a:ea typeface="思源黑体 CN Bold"/>
            </a:endParaRPr>
          </a:p>
        </p:txBody>
      </p:sp>
      <p:pic>
        <p:nvPicPr>
          <p:cNvPr id="49" name="图片 48"/>
          <p:cNvPicPr>
            <a:picLocks noChangeAspect="1"/>
          </p:cNvPicPr>
          <p:nvPr/>
        </p:nvPicPr>
        <p:blipFill>
          <a:blip r:embed="rId2">
            <a:extLst>
              <a:ext uri="{28A0092B-C50C-407E-A947-70E740481C1C}">
                <a14:useLocalDpi xmlns:a14="http://schemas.microsoft.com/office/drawing/2010/main" val="0"/>
              </a:ext>
            </a:extLst>
          </a:blip>
          <a:srcRect l="25334" t="4664" r="21199" b="20593"/>
          <a:stretch>
            <a:fillRect/>
          </a:stretch>
        </p:blipFill>
        <p:spPr>
          <a:xfrm>
            <a:off x="3962726" y="1948100"/>
            <a:ext cx="3935770" cy="3902925"/>
          </a:xfrm>
          <a:custGeom>
            <a:avLst/>
            <a:gdLst>
              <a:gd name="connsiteX0" fmla="*/ 2110222 w 3834514"/>
              <a:gd name="connsiteY0" fmla="*/ 1928426 h 3802514"/>
              <a:gd name="connsiteX1" fmla="*/ 3684718 w 3834514"/>
              <a:gd name="connsiteY1" fmla="*/ 1928426 h 3802514"/>
              <a:gd name="connsiteX2" fmla="*/ 3834514 w 3834514"/>
              <a:gd name="connsiteY2" fmla="*/ 2078222 h 3802514"/>
              <a:gd name="connsiteX3" fmla="*/ 3834514 w 3834514"/>
              <a:gd name="connsiteY3" fmla="*/ 3652718 h 3802514"/>
              <a:gd name="connsiteX4" fmla="*/ 3684718 w 3834514"/>
              <a:gd name="connsiteY4" fmla="*/ 3802514 h 3802514"/>
              <a:gd name="connsiteX5" fmla="*/ 2110222 w 3834514"/>
              <a:gd name="connsiteY5" fmla="*/ 3802514 h 3802514"/>
              <a:gd name="connsiteX6" fmla="*/ 1960426 w 3834514"/>
              <a:gd name="connsiteY6" fmla="*/ 3652718 h 3802514"/>
              <a:gd name="connsiteX7" fmla="*/ 1960426 w 3834514"/>
              <a:gd name="connsiteY7" fmla="*/ 2078222 h 3802514"/>
              <a:gd name="connsiteX8" fmla="*/ 2110222 w 3834514"/>
              <a:gd name="connsiteY8" fmla="*/ 1928426 h 3802514"/>
              <a:gd name="connsiteX9" fmla="*/ 149796 w 3834514"/>
              <a:gd name="connsiteY9" fmla="*/ 1928426 h 3802514"/>
              <a:gd name="connsiteX10" fmla="*/ 1724292 w 3834514"/>
              <a:gd name="connsiteY10" fmla="*/ 1928426 h 3802514"/>
              <a:gd name="connsiteX11" fmla="*/ 1874088 w 3834514"/>
              <a:gd name="connsiteY11" fmla="*/ 2078222 h 3802514"/>
              <a:gd name="connsiteX12" fmla="*/ 1874088 w 3834514"/>
              <a:gd name="connsiteY12" fmla="*/ 3652718 h 3802514"/>
              <a:gd name="connsiteX13" fmla="*/ 1724292 w 3834514"/>
              <a:gd name="connsiteY13" fmla="*/ 3802514 h 3802514"/>
              <a:gd name="connsiteX14" fmla="*/ 149796 w 3834514"/>
              <a:gd name="connsiteY14" fmla="*/ 3802514 h 3802514"/>
              <a:gd name="connsiteX15" fmla="*/ 0 w 3834514"/>
              <a:gd name="connsiteY15" fmla="*/ 3652718 h 3802514"/>
              <a:gd name="connsiteX16" fmla="*/ 0 w 3834514"/>
              <a:gd name="connsiteY16" fmla="*/ 2078222 h 3802514"/>
              <a:gd name="connsiteX17" fmla="*/ 149796 w 3834514"/>
              <a:gd name="connsiteY17" fmla="*/ 1928426 h 3802514"/>
              <a:gd name="connsiteX18" fmla="*/ 2110222 w 3834514"/>
              <a:gd name="connsiteY18" fmla="*/ 0 h 3802514"/>
              <a:gd name="connsiteX19" fmla="*/ 3684718 w 3834514"/>
              <a:gd name="connsiteY19" fmla="*/ 0 h 3802514"/>
              <a:gd name="connsiteX20" fmla="*/ 3834514 w 3834514"/>
              <a:gd name="connsiteY20" fmla="*/ 149796 h 3802514"/>
              <a:gd name="connsiteX21" fmla="*/ 3834514 w 3834514"/>
              <a:gd name="connsiteY21" fmla="*/ 1724292 h 3802514"/>
              <a:gd name="connsiteX22" fmla="*/ 3684718 w 3834514"/>
              <a:gd name="connsiteY22" fmla="*/ 1874088 h 3802514"/>
              <a:gd name="connsiteX23" fmla="*/ 2110222 w 3834514"/>
              <a:gd name="connsiteY23" fmla="*/ 1874088 h 3802514"/>
              <a:gd name="connsiteX24" fmla="*/ 1960426 w 3834514"/>
              <a:gd name="connsiteY24" fmla="*/ 1724292 h 3802514"/>
              <a:gd name="connsiteX25" fmla="*/ 1960426 w 3834514"/>
              <a:gd name="connsiteY25" fmla="*/ 149796 h 3802514"/>
              <a:gd name="connsiteX26" fmla="*/ 2110222 w 3834514"/>
              <a:gd name="connsiteY26" fmla="*/ 0 h 3802514"/>
              <a:gd name="connsiteX27" fmla="*/ 149796 w 3834514"/>
              <a:gd name="connsiteY27" fmla="*/ 0 h 3802514"/>
              <a:gd name="connsiteX28" fmla="*/ 1724292 w 3834514"/>
              <a:gd name="connsiteY28" fmla="*/ 0 h 3802514"/>
              <a:gd name="connsiteX29" fmla="*/ 1874088 w 3834514"/>
              <a:gd name="connsiteY29" fmla="*/ 149796 h 3802514"/>
              <a:gd name="connsiteX30" fmla="*/ 1874088 w 3834514"/>
              <a:gd name="connsiteY30" fmla="*/ 1724292 h 3802514"/>
              <a:gd name="connsiteX31" fmla="*/ 1724292 w 3834514"/>
              <a:gd name="connsiteY31" fmla="*/ 1874088 h 3802514"/>
              <a:gd name="connsiteX32" fmla="*/ 149796 w 3834514"/>
              <a:gd name="connsiteY32" fmla="*/ 1874088 h 3802514"/>
              <a:gd name="connsiteX33" fmla="*/ 0 w 3834514"/>
              <a:gd name="connsiteY33" fmla="*/ 1724292 h 3802514"/>
              <a:gd name="connsiteX34" fmla="*/ 0 w 3834514"/>
              <a:gd name="connsiteY34" fmla="*/ 149796 h 3802514"/>
              <a:gd name="connsiteX35" fmla="*/ 149796 w 3834514"/>
              <a:gd name="connsiteY35" fmla="*/ 0 h 3802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834514" h="3802514">
                <a:moveTo>
                  <a:pt x="2110222" y="1928426"/>
                </a:moveTo>
                <a:lnTo>
                  <a:pt x="3684718" y="1928426"/>
                </a:lnTo>
                <a:cubicBezTo>
                  <a:pt x="3767448" y="1928426"/>
                  <a:pt x="3834514" y="1995492"/>
                  <a:pt x="3834514" y="2078222"/>
                </a:cubicBezTo>
                <a:lnTo>
                  <a:pt x="3834514" y="3652718"/>
                </a:lnTo>
                <a:cubicBezTo>
                  <a:pt x="3834514" y="3735448"/>
                  <a:pt x="3767448" y="3802514"/>
                  <a:pt x="3684718" y="3802514"/>
                </a:cubicBezTo>
                <a:lnTo>
                  <a:pt x="2110222" y="3802514"/>
                </a:lnTo>
                <a:cubicBezTo>
                  <a:pt x="2027492" y="3802514"/>
                  <a:pt x="1960426" y="3735448"/>
                  <a:pt x="1960426" y="3652718"/>
                </a:cubicBezTo>
                <a:lnTo>
                  <a:pt x="1960426" y="2078222"/>
                </a:lnTo>
                <a:cubicBezTo>
                  <a:pt x="1960426" y="1995492"/>
                  <a:pt x="2027492" y="1928426"/>
                  <a:pt x="2110222" y="1928426"/>
                </a:cubicBezTo>
                <a:close/>
                <a:moveTo>
                  <a:pt x="149796" y="1928426"/>
                </a:moveTo>
                <a:lnTo>
                  <a:pt x="1724292" y="1928426"/>
                </a:lnTo>
                <a:cubicBezTo>
                  <a:pt x="1807022" y="1928426"/>
                  <a:pt x="1874088" y="1995492"/>
                  <a:pt x="1874088" y="2078222"/>
                </a:cubicBezTo>
                <a:lnTo>
                  <a:pt x="1874088" y="3652718"/>
                </a:lnTo>
                <a:cubicBezTo>
                  <a:pt x="1874088" y="3735448"/>
                  <a:pt x="1807022" y="3802514"/>
                  <a:pt x="1724292" y="3802514"/>
                </a:cubicBezTo>
                <a:lnTo>
                  <a:pt x="149796" y="3802514"/>
                </a:lnTo>
                <a:cubicBezTo>
                  <a:pt x="67066" y="3802514"/>
                  <a:pt x="0" y="3735448"/>
                  <a:pt x="0" y="3652718"/>
                </a:cubicBezTo>
                <a:lnTo>
                  <a:pt x="0" y="2078222"/>
                </a:lnTo>
                <a:cubicBezTo>
                  <a:pt x="0" y="1995492"/>
                  <a:pt x="67066" y="1928426"/>
                  <a:pt x="149796" y="1928426"/>
                </a:cubicBezTo>
                <a:close/>
                <a:moveTo>
                  <a:pt x="2110222" y="0"/>
                </a:moveTo>
                <a:lnTo>
                  <a:pt x="3684718" y="0"/>
                </a:lnTo>
                <a:cubicBezTo>
                  <a:pt x="3767448" y="0"/>
                  <a:pt x="3834514" y="67066"/>
                  <a:pt x="3834514" y="149796"/>
                </a:cubicBezTo>
                <a:lnTo>
                  <a:pt x="3834514" y="1724292"/>
                </a:lnTo>
                <a:cubicBezTo>
                  <a:pt x="3834514" y="1807022"/>
                  <a:pt x="3767448" y="1874088"/>
                  <a:pt x="3684718" y="1874088"/>
                </a:cubicBezTo>
                <a:lnTo>
                  <a:pt x="2110222" y="1874088"/>
                </a:lnTo>
                <a:cubicBezTo>
                  <a:pt x="2027492" y="1874088"/>
                  <a:pt x="1960426" y="1807022"/>
                  <a:pt x="1960426" y="1724292"/>
                </a:cubicBezTo>
                <a:lnTo>
                  <a:pt x="1960426" y="149796"/>
                </a:lnTo>
                <a:cubicBezTo>
                  <a:pt x="1960426" y="67066"/>
                  <a:pt x="2027492" y="0"/>
                  <a:pt x="2110222" y="0"/>
                </a:cubicBezTo>
                <a:close/>
                <a:moveTo>
                  <a:pt x="149796" y="0"/>
                </a:moveTo>
                <a:lnTo>
                  <a:pt x="1724292" y="0"/>
                </a:lnTo>
                <a:cubicBezTo>
                  <a:pt x="1807022" y="0"/>
                  <a:pt x="1874088" y="67066"/>
                  <a:pt x="1874088" y="149796"/>
                </a:cubicBezTo>
                <a:lnTo>
                  <a:pt x="1874088" y="1724292"/>
                </a:lnTo>
                <a:cubicBezTo>
                  <a:pt x="1874088" y="1807022"/>
                  <a:pt x="1807022" y="1874088"/>
                  <a:pt x="1724292" y="1874088"/>
                </a:cubicBezTo>
                <a:lnTo>
                  <a:pt x="149796" y="1874088"/>
                </a:lnTo>
                <a:cubicBezTo>
                  <a:pt x="67066" y="1874088"/>
                  <a:pt x="0" y="1807022"/>
                  <a:pt x="0" y="1724292"/>
                </a:cubicBezTo>
                <a:lnTo>
                  <a:pt x="0" y="149796"/>
                </a:lnTo>
                <a:cubicBezTo>
                  <a:pt x="0" y="67066"/>
                  <a:pt x="67066" y="0"/>
                  <a:pt x="149796" y="0"/>
                </a:cubicBezTo>
                <a:close/>
              </a:path>
            </a:pathLst>
          </a:custGeom>
        </p:spPr>
      </p:pic>
      <p:sp>
        <p:nvSpPr>
          <p:cNvPr id="8" name="ïṣļíḋe"/>
          <p:cNvSpPr/>
          <p:nvPr/>
        </p:nvSpPr>
        <p:spPr>
          <a:xfrm rot="10800000">
            <a:off x="3933908" y="4656476"/>
            <a:ext cx="1238998" cy="1238998"/>
          </a:xfrm>
          <a:custGeom>
            <a:avLst/>
            <a:gdLst/>
            <a:ahLst/>
            <a:cxnLst/>
            <a:rect l="0" t="0" r="r" b="b"/>
            <a:pathLst>
              <a:path w="1279951" h="1279951">
                <a:moveTo>
                  <a:pt x="0" y="0"/>
                </a:moveTo>
                <a:lnTo>
                  <a:pt x="1279951" y="1279951"/>
                </a:lnTo>
                <a:lnTo>
                  <a:pt x="1279951" y="687381"/>
                </a:lnTo>
                <a:lnTo>
                  <a:pt x="592570" y="0"/>
                </a:lnTo>
                <a:lnTo>
                  <a:pt x="0" y="0"/>
                </a:lnTo>
                <a:close/>
              </a:path>
            </a:pathLst>
          </a:custGeom>
          <a:solidFill>
            <a:srgbClr val="AF5819"/>
          </a:solidFill>
          <a:ln>
            <a:noFill/>
          </a:ln>
        </p:spPr>
        <p:txBody>
          <a:bodyPr anchor="ctr"/>
          <a:lstStyle/>
          <a:p>
            <a:pPr algn="ctr"/>
            <a:endParaRPr>
              <a:latin typeface="思源黑体 CN Bold"/>
              <a:ea typeface="思源黑体 CN Bold"/>
            </a:endParaRPr>
          </a:p>
        </p:txBody>
      </p:sp>
      <p:sp>
        <p:nvSpPr>
          <p:cNvPr id="12" name="íṡļiḑè"/>
          <p:cNvSpPr/>
          <p:nvPr/>
        </p:nvSpPr>
        <p:spPr>
          <a:xfrm rot="10800000" flipH="1">
            <a:off x="6693963" y="4656476"/>
            <a:ext cx="1238998" cy="1238998"/>
          </a:xfrm>
          <a:custGeom>
            <a:avLst/>
            <a:gdLst/>
            <a:ahLst/>
            <a:cxnLst/>
            <a:rect l="0" t="0" r="r" b="b"/>
            <a:pathLst>
              <a:path w="1279951" h="1279951">
                <a:moveTo>
                  <a:pt x="0" y="0"/>
                </a:moveTo>
                <a:lnTo>
                  <a:pt x="1279951" y="1279951"/>
                </a:lnTo>
                <a:lnTo>
                  <a:pt x="1279951" y="687381"/>
                </a:lnTo>
                <a:lnTo>
                  <a:pt x="592570" y="0"/>
                </a:lnTo>
                <a:lnTo>
                  <a:pt x="0" y="0"/>
                </a:lnTo>
                <a:close/>
              </a:path>
            </a:pathLst>
          </a:custGeom>
          <a:solidFill>
            <a:srgbClr val="AF5819"/>
          </a:solidFill>
          <a:ln>
            <a:noFill/>
          </a:ln>
        </p:spPr>
        <p:txBody>
          <a:bodyPr anchor="ctr"/>
          <a:lstStyle/>
          <a:p>
            <a:pPr algn="ctr"/>
            <a:endParaRPr>
              <a:latin typeface="思源黑体 CN Bold"/>
              <a:ea typeface="思源黑体 CN Bold"/>
            </a:endParaRPr>
          </a:p>
        </p:txBody>
      </p:sp>
      <p:sp>
        <p:nvSpPr>
          <p:cNvPr id="16" name="iŝľíḋe"/>
          <p:cNvSpPr/>
          <p:nvPr/>
        </p:nvSpPr>
        <p:spPr>
          <a:xfrm>
            <a:off x="6693964" y="1903653"/>
            <a:ext cx="1238999" cy="1238998"/>
          </a:xfrm>
          <a:custGeom>
            <a:avLst/>
            <a:gdLst/>
            <a:ahLst/>
            <a:cxnLst/>
            <a:rect l="0" t="0" r="r" b="b"/>
            <a:pathLst>
              <a:path w="1279952" h="1279951">
                <a:moveTo>
                  <a:pt x="0" y="0"/>
                </a:moveTo>
                <a:lnTo>
                  <a:pt x="1279952" y="1279951"/>
                </a:lnTo>
                <a:lnTo>
                  <a:pt x="1279952" y="687381"/>
                </a:lnTo>
                <a:lnTo>
                  <a:pt x="592570" y="0"/>
                </a:lnTo>
                <a:lnTo>
                  <a:pt x="0" y="0"/>
                </a:lnTo>
                <a:close/>
              </a:path>
            </a:pathLst>
          </a:custGeom>
          <a:solidFill>
            <a:srgbClr val="AF5819"/>
          </a:solidFill>
          <a:ln>
            <a:noFill/>
          </a:ln>
        </p:spPr>
        <p:txBody>
          <a:bodyPr anchor="ctr"/>
          <a:lstStyle/>
          <a:p>
            <a:pPr algn="ctr"/>
            <a:endParaRPr>
              <a:latin typeface="思源黑体 CN Bold"/>
              <a:ea typeface="思源黑体 CN Bold"/>
            </a:endParaRPr>
          </a:p>
        </p:txBody>
      </p:sp>
      <p:sp>
        <p:nvSpPr>
          <p:cNvPr id="20" name="îṣlîḋê"/>
          <p:cNvSpPr/>
          <p:nvPr/>
        </p:nvSpPr>
        <p:spPr>
          <a:xfrm flipH="1">
            <a:off x="3933908" y="1903652"/>
            <a:ext cx="1238998" cy="1238999"/>
          </a:xfrm>
          <a:custGeom>
            <a:avLst/>
            <a:gdLst/>
            <a:ahLst/>
            <a:cxnLst/>
            <a:rect l="0" t="0" r="r" b="b"/>
            <a:pathLst>
              <a:path w="1279951" h="1279952">
                <a:moveTo>
                  <a:pt x="0" y="0"/>
                </a:moveTo>
                <a:lnTo>
                  <a:pt x="1279951" y="1279952"/>
                </a:lnTo>
                <a:lnTo>
                  <a:pt x="1279951" y="687382"/>
                </a:lnTo>
                <a:lnTo>
                  <a:pt x="592570" y="0"/>
                </a:lnTo>
                <a:lnTo>
                  <a:pt x="0" y="0"/>
                </a:lnTo>
                <a:close/>
              </a:path>
            </a:pathLst>
          </a:custGeom>
          <a:solidFill>
            <a:srgbClr val="AF5819"/>
          </a:solidFill>
          <a:ln>
            <a:noFill/>
          </a:ln>
        </p:spPr>
        <p:txBody>
          <a:bodyPr anchor="ctr"/>
          <a:lstStyle/>
          <a:p>
            <a:pPr algn="ctr"/>
            <a:endParaRPr>
              <a:latin typeface="思源黑体 CN Bold"/>
              <a:ea typeface="思源黑体 CN Bold"/>
            </a:endParaRPr>
          </a:p>
        </p:txBody>
      </p:sp>
      <p:grpSp>
        <p:nvGrpSpPr>
          <p:cNvPr id="21" name="组合 20"/>
          <p:cNvGrpSpPr/>
          <p:nvPr/>
        </p:nvGrpSpPr>
        <p:grpSpPr>
          <a:xfrm>
            <a:off x="241413" y="2148136"/>
            <a:ext cx="3361246" cy="1295693"/>
            <a:chOff x="1657903" y="2349127"/>
            <a:chExt cx="3015818" cy="1295693"/>
          </a:xfrm>
        </p:grpSpPr>
        <p:sp>
          <p:nvSpPr>
            <p:cNvPr id="22" name="文本框 21"/>
            <p:cNvSpPr txBox="1"/>
            <p:nvPr/>
          </p:nvSpPr>
          <p:spPr>
            <a:xfrm>
              <a:off x="2182690" y="2349127"/>
              <a:ext cx="2477817" cy="460375"/>
            </a:xfrm>
            <a:prstGeom prst="rect">
              <a:avLst/>
            </a:prstGeom>
            <a:noFill/>
          </p:spPr>
          <p:txBody>
            <a:bodyPr wrap="square">
              <a:spAutoFit/>
            </a:bodyPr>
            <a:lstStyle/>
            <a:p>
              <a:pPr algn="r"/>
              <a:r>
                <a:rPr lang="zh-CN" sz="2400" b="1" dirty="0">
                  <a:solidFill>
                    <a:srgbClr val="AF5819"/>
                  </a:solidFill>
                  <a:latin typeface="Times New Roman" panose="02020603050405020304" charset="0"/>
                  <a:ea typeface="思源黑体" panose="020B0400000000000000" charset="-122"/>
                </a:rPr>
                <a:t>点击输入标题文本</a:t>
              </a:r>
            </a:p>
          </p:txBody>
        </p:sp>
        <p:sp>
          <p:nvSpPr>
            <p:cNvPr id="23" name="文本框 22"/>
            <p:cNvSpPr txBox="1"/>
            <p:nvPr/>
          </p:nvSpPr>
          <p:spPr>
            <a:xfrm>
              <a:off x="1657903" y="2784395"/>
              <a:ext cx="3015818" cy="860425"/>
            </a:xfrm>
            <a:prstGeom prst="rect">
              <a:avLst/>
            </a:prstGeom>
            <a:noFill/>
          </p:spPr>
          <p:txBody>
            <a:bodyPr wrap="square">
              <a:spAutoFit/>
            </a:bodyPr>
            <a:lstStyle/>
            <a:p>
              <a:pPr algn="r">
                <a:lnSpc>
                  <a:spcPts val="2000"/>
                </a:lnSpc>
              </a:pPr>
              <a:r>
                <a:rPr lang="zh-CN" sz="14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grpSp>
      <p:grpSp>
        <p:nvGrpSpPr>
          <p:cNvPr id="24" name="组合 23"/>
          <p:cNvGrpSpPr/>
          <p:nvPr/>
        </p:nvGrpSpPr>
        <p:grpSpPr>
          <a:xfrm>
            <a:off x="8258092" y="2143551"/>
            <a:ext cx="3361247" cy="1295693"/>
            <a:chOff x="1657902" y="2349127"/>
            <a:chExt cx="3015819" cy="1295693"/>
          </a:xfrm>
        </p:grpSpPr>
        <p:sp>
          <p:nvSpPr>
            <p:cNvPr id="25" name="文本框 24"/>
            <p:cNvSpPr txBox="1"/>
            <p:nvPr/>
          </p:nvSpPr>
          <p:spPr>
            <a:xfrm>
              <a:off x="1657902" y="2349127"/>
              <a:ext cx="2477817" cy="460375"/>
            </a:xfrm>
            <a:prstGeom prst="rect">
              <a:avLst/>
            </a:prstGeom>
            <a:noFill/>
          </p:spPr>
          <p:txBody>
            <a:bodyPr wrap="square">
              <a:spAutoFit/>
            </a:bodyPr>
            <a:lstStyle/>
            <a:p>
              <a:r>
                <a:rPr lang="zh-CN" sz="2400" b="1" dirty="0">
                  <a:solidFill>
                    <a:srgbClr val="AF5819"/>
                  </a:solidFill>
                  <a:latin typeface="Times New Roman" panose="02020603050405020304" charset="0"/>
                  <a:ea typeface="思源黑体" panose="020B0400000000000000" charset="-122"/>
                </a:rPr>
                <a:t>点击输入标题文本</a:t>
              </a:r>
            </a:p>
          </p:txBody>
        </p:sp>
        <p:sp>
          <p:nvSpPr>
            <p:cNvPr id="26" name="文本框 25"/>
            <p:cNvSpPr txBox="1"/>
            <p:nvPr/>
          </p:nvSpPr>
          <p:spPr>
            <a:xfrm>
              <a:off x="1657903" y="2784395"/>
              <a:ext cx="3015818" cy="860425"/>
            </a:xfrm>
            <a:prstGeom prst="rect">
              <a:avLst/>
            </a:prstGeom>
            <a:noFill/>
          </p:spPr>
          <p:txBody>
            <a:bodyPr wrap="square">
              <a:spAutoFit/>
            </a:bodyPr>
            <a:lstStyle/>
            <a:p>
              <a:pPr>
                <a:lnSpc>
                  <a:spcPts val="2000"/>
                </a:lnSpc>
              </a:pPr>
              <a:r>
                <a:rPr lang="zh-CN" sz="14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grpSp>
      <p:grpSp>
        <p:nvGrpSpPr>
          <p:cNvPr id="27" name="组合 26"/>
          <p:cNvGrpSpPr/>
          <p:nvPr/>
        </p:nvGrpSpPr>
        <p:grpSpPr>
          <a:xfrm>
            <a:off x="289968" y="4288553"/>
            <a:ext cx="3389263" cy="1295693"/>
            <a:chOff x="1657903" y="2349127"/>
            <a:chExt cx="3040956" cy="1295693"/>
          </a:xfrm>
        </p:grpSpPr>
        <p:sp>
          <p:nvSpPr>
            <p:cNvPr id="28" name="文本框 27"/>
            <p:cNvSpPr txBox="1"/>
            <p:nvPr/>
          </p:nvSpPr>
          <p:spPr>
            <a:xfrm>
              <a:off x="2258674" y="2349127"/>
              <a:ext cx="2440185" cy="460375"/>
            </a:xfrm>
            <a:prstGeom prst="rect">
              <a:avLst/>
            </a:prstGeom>
            <a:noFill/>
          </p:spPr>
          <p:txBody>
            <a:bodyPr wrap="square">
              <a:spAutoFit/>
            </a:bodyPr>
            <a:lstStyle/>
            <a:p>
              <a:pPr algn="r"/>
              <a:r>
                <a:rPr lang="zh-CN" sz="2400" b="1" dirty="0">
                  <a:solidFill>
                    <a:srgbClr val="AF5819"/>
                  </a:solidFill>
                  <a:latin typeface="Times New Roman" panose="02020603050405020304" charset="0"/>
                  <a:ea typeface="思源黑体" panose="020B0400000000000000" charset="-122"/>
                </a:rPr>
                <a:t>点击输入标题文本</a:t>
              </a:r>
            </a:p>
          </p:txBody>
        </p:sp>
        <p:sp>
          <p:nvSpPr>
            <p:cNvPr id="29" name="文本框 28"/>
            <p:cNvSpPr txBox="1"/>
            <p:nvPr/>
          </p:nvSpPr>
          <p:spPr>
            <a:xfrm>
              <a:off x="1657903" y="2784395"/>
              <a:ext cx="3015818" cy="860425"/>
            </a:xfrm>
            <a:prstGeom prst="rect">
              <a:avLst/>
            </a:prstGeom>
            <a:noFill/>
          </p:spPr>
          <p:txBody>
            <a:bodyPr wrap="square">
              <a:spAutoFit/>
            </a:bodyPr>
            <a:lstStyle/>
            <a:p>
              <a:pPr algn="r">
                <a:lnSpc>
                  <a:spcPts val="2000"/>
                </a:lnSpc>
              </a:pPr>
              <a:r>
                <a:rPr lang="zh-CN" sz="14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grpSp>
      <p:grpSp>
        <p:nvGrpSpPr>
          <p:cNvPr id="30" name="组合 29"/>
          <p:cNvGrpSpPr/>
          <p:nvPr/>
        </p:nvGrpSpPr>
        <p:grpSpPr>
          <a:xfrm>
            <a:off x="8258092" y="4304858"/>
            <a:ext cx="3361247" cy="1295693"/>
            <a:chOff x="1657902" y="2349127"/>
            <a:chExt cx="3015819" cy="1295693"/>
          </a:xfrm>
        </p:grpSpPr>
        <p:sp>
          <p:nvSpPr>
            <p:cNvPr id="31" name="文本框 30"/>
            <p:cNvSpPr txBox="1"/>
            <p:nvPr/>
          </p:nvSpPr>
          <p:spPr>
            <a:xfrm>
              <a:off x="1657902" y="2349127"/>
              <a:ext cx="2477817" cy="460375"/>
            </a:xfrm>
            <a:prstGeom prst="rect">
              <a:avLst/>
            </a:prstGeom>
            <a:noFill/>
          </p:spPr>
          <p:txBody>
            <a:bodyPr wrap="square">
              <a:spAutoFit/>
            </a:bodyPr>
            <a:lstStyle/>
            <a:p>
              <a:r>
                <a:rPr lang="zh-CN" sz="2400" b="1" dirty="0">
                  <a:solidFill>
                    <a:srgbClr val="AF5819"/>
                  </a:solidFill>
                  <a:latin typeface="Times New Roman" panose="02020603050405020304" charset="0"/>
                  <a:ea typeface="思源黑体" panose="020B0400000000000000" charset="-122"/>
                </a:rPr>
                <a:t>点击输入标题文本</a:t>
              </a:r>
            </a:p>
          </p:txBody>
        </p:sp>
        <p:sp>
          <p:nvSpPr>
            <p:cNvPr id="32" name="文本框 31"/>
            <p:cNvSpPr txBox="1"/>
            <p:nvPr/>
          </p:nvSpPr>
          <p:spPr>
            <a:xfrm>
              <a:off x="1657903" y="2784395"/>
              <a:ext cx="3015818" cy="860425"/>
            </a:xfrm>
            <a:prstGeom prst="rect">
              <a:avLst/>
            </a:prstGeom>
            <a:noFill/>
          </p:spPr>
          <p:txBody>
            <a:bodyPr wrap="square">
              <a:spAutoFit/>
            </a:bodyPr>
            <a:lstStyle/>
            <a:p>
              <a:pPr>
                <a:lnSpc>
                  <a:spcPts val="2000"/>
                </a:lnSpc>
              </a:pPr>
              <a:r>
                <a:rPr lang="zh-CN" sz="1400" dirty="0">
                  <a:solidFill>
                    <a:srgbClr val="AF5819"/>
                  </a:solidFill>
                  <a:latin typeface="Times New Roman" panose="02020603050405020304" charset="0"/>
                  <a:ea typeface="思源黑体" panose="020B0400000000000000" charset="-122"/>
                </a:rPr>
                <a:t>点击此处输入标题文本点击此处输入标题文本点击此处输入标题文本点击此处输入标题文本</a:t>
              </a:r>
            </a:p>
          </p:txBody>
        </p:sp>
      </p:grpSp>
      <p:sp>
        <p:nvSpPr>
          <p:cNvPr id="33" name="矩形 32"/>
          <p:cNvSpPr/>
          <p:nvPr/>
        </p:nvSpPr>
        <p:spPr>
          <a:xfrm flipV="1">
            <a:off x="7509999" y="6731737"/>
            <a:ext cx="4682001" cy="128741"/>
          </a:xfrm>
          <a:prstGeom prst="rect">
            <a:avLst/>
          </a:prstGeom>
          <a:solidFill>
            <a:srgbClr val="AF5819"/>
          </a:solidFill>
          <a:ln>
            <a:noFill/>
          </a:ln>
        </p:spPr>
        <p:txBody>
          <a:bodyPr anchor="ctr"/>
          <a:lstStyle/>
          <a:p>
            <a:pPr algn="ctr"/>
            <a:endParaRPr lang="zh-CN">
              <a:solidFill>
                <a:schemeClr val="lt1"/>
              </a:solidFill>
            </a:endParaRPr>
          </a:p>
        </p:txBody>
      </p:sp>
      <p:sp>
        <p:nvSpPr>
          <p:cNvPr id="34" name="平行四边形 33"/>
          <p:cNvSpPr/>
          <p:nvPr/>
        </p:nvSpPr>
        <p:spPr>
          <a:xfrm>
            <a:off x="8855234" y="0"/>
            <a:ext cx="396160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5" name="图片 3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4191" y="171769"/>
            <a:ext cx="2497769" cy="527052"/>
          </a:xfrm>
          <a:prstGeom prst="rect">
            <a:avLst/>
          </a:prstGeom>
        </p:spPr>
      </p:pic>
      <p:sp>
        <p:nvSpPr>
          <p:cNvPr id="36" name="平行四边形 35"/>
          <p:cNvSpPr/>
          <p:nvPr/>
        </p:nvSpPr>
        <p:spPr>
          <a:xfrm>
            <a:off x="-487680" y="0"/>
            <a:ext cx="1364756" cy="817543"/>
          </a:xfrm>
          <a:prstGeom prst="parallelogram">
            <a:avLst/>
          </a:prstGeom>
          <a:solidFill>
            <a:srgbClr val="AF5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TextBox 19"/>
          <p:cNvSpPr txBox="1"/>
          <p:nvPr/>
        </p:nvSpPr>
        <p:spPr>
          <a:xfrm>
            <a:off x="877076" y="109657"/>
            <a:ext cx="3592429" cy="706755"/>
          </a:xfrm>
          <a:prstGeom prst="rect">
            <a:avLst/>
          </a:prstGeom>
          <a:noFill/>
        </p:spPr>
        <p:txBody>
          <a:bodyPr wrap="square">
            <a:spAutoFit/>
          </a:bodyPr>
          <a:lstStyle>
            <a:lvl1pPr lvl="0">
              <a:defRPr sz="1200">
                <a:solidFill>
                  <a:schemeClr val="tx1">
                    <a:lumMod val="75000"/>
                    <a:lumOff val="25000"/>
                  </a:schemeClr>
                </a:solidFill>
                <a:latin typeface="EngraversGothic BT"/>
              </a:defRPr>
            </a:lvl1pPr>
          </a:lstStyle>
          <a:p>
            <a:pPr marL="0" lvl="0" indent="0" defTabSz="914400">
              <a:lnSpc>
                <a:spcPct val="100000"/>
              </a:lnSpc>
              <a:spcBef>
                <a:spcPts val="0"/>
              </a:spcBef>
              <a:spcAft>
                <a:spcPts val="0"/>
              </a:spcAft>
              <a:buClrTx/>
              <a:buSzTx/>
              <a:buFontTx/>
              <a:buNone/>
            </a:pPr>
            <a:r>
              <a:rPr lang="zh-CN" sz="4000" b="1" u="none" strike="noStrike" kern="1200" spc="0" baseline="0" dirty="0">
                <a:ln>
                  <a:noFill/>
                </a:ln>
                <a:solidFill>
                  <a:srgbClr val="AF5819"/>
                </a:solidFill>
                <a:latin typeface="Times New Roman" panose="02020603050405020304" charset="0"/>
                <a:ea typeface="思源黑体" panose="020B0400000000000000" charset="-122"/>
              </a:rPr>
              <a:t>输入标题</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WNmMTdiZjYwYTE0N2JiZTY2ZmQwZjRkNjc0ZWQ1ZjMifQ=="/>
</p:tagLst>
</file>

<file path=ppt/theme/theme1.xml><?xml version="1.0" encoding="utf-8"?>
<a:theme xmlns:a="http://schemas.openxmlformats.org/drawingml/2006/main" name="2023国科大融媒体编辑部出品">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1004</Words>
  <Application>Microsoft Macintosh PowerPoint</Application>
  <PresentationFormat>宽屏</PresentationFormat>
  <Paragraphs>121</Paragraphs>
  <Slides>18</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18</vt:i4>
      </vt:variant>
    </vt:vector>
  </HeadingPairs>
  <TitlesOfParts>
    <vt:vector size="31" baseType="lpstr">
      <vt:lpstr>等线</vt:lpstr>
      <vt:lpstr>等线 Light</vt:lpstr>
      <vt:lpstr>方正黑体简体</vt:lpstr>
      <vt:lpstr>华光标题宋_CNKI</vt:lpstr>
      <vt:lpstr>锐字工房云字库细圆GBK</vt:lpstr>
      <vt:lpstr>思源黑体 CN Bold</vt:lpstr>
      <vt:lpstr>思源黑体 CN Regular</vt:lpstr>
      <vt:lpstr>微软雅黑</vt:lpstr>
      <vt:lpstr>FZShengShiKaiShuS-EB-GB</vt:lpstr>
      <vt:lpstr>Arial</vt:lpstr>
      <vt:lpstr>Times New Roman</vt:lpstr>
      <vt:lpstr>Wingdings</vt:lpstr>
      <vt:lpstr>2023国科大融媒体编辑部出品</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
  <cp:keywords/>
  <dc:description/>
  <dcterms:created xsi:type="dcterms:W3CDTF">2023-11-01T11:54:46Z</dcterms:created>
  <dcterms:modified xsi:type="dcterms:W3CDTF">2023-11-01T12:12:48Z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83F5495A32694641804D15F2DB89D9FB_12</vt:lpwstr>
  </property>
  <property fmtid="{D5CDD505-2E9C-101B-9397-08002B2CF9AE}" pid="3" name="KSOProductBuildVer">
    <vt:lpwstr>2052-5.5.0.7954</vt:lpwstr>
  </property>
</Properties>
</file>

<file path=docProps/thumbnail.jpeg>
</file>